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71" r:id="rId3"/>
    <p:sldId id="267" r:id="rId4"/>
    <p:sldId id="265" r:id="rId5"/>
  </p:sldIdLst>
  <p:sldSz cx="12192000" cy="6858000"/>
  <p:notesSz cx="6797675" cy="9928225"/>
  <p:embeddedFontLst>
    <p:embeddedFont>
      <p:font typeface="微软雅黑" panose="020B0503020204020204" pitchFamily="34" charset="-122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imSun" panose="02010600030101010101" pitchFamily="2" charset="-122"/>
      <p:regular r:id="rId15"/>
    </p:embeddedFont>
    <p:embeddedFont>
      <p:font typeface="微软雅黑 Light" panose="020B0502040204020203" pitchFamily="34" charset="-122"/>
      <p:regular r:id="rId16"/>
    </p:embeddedFont>
    <p:embeddedFont>
      <p:font typeface="標楷體" panose="03000509000000000000" pitchFamily="65" charset="-120"/>
      <p:regular r:id="rId1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0"/>
      </p:cViewPr>
      <p:guideLst>
        <p:guide orient="horz" pos="55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5659" cy="49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5D90B3E4-C9DC-4A04-A4F6-C58266FA75DB}" type="datetime1">
              <a:rPr lang="zh-CN" altLang="en-US"/>
              <a:pPr>
                <a:defRPr/>
              </a:pPr>
              <a:t>2022/10/13</a:t>
            </a:fld>
            <a:endParaRPr lang="zh-CN" altLang="en-US" sz="1200"/>
          </a:p>
        </p:txBody>
      </p:sp>
      <p:sp>
        <p:nvSpPr>
          <p:cNvPr id="2150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79768" y="4777958"/>
            <a:ext cx="5438140" cy="3909239"/>
          </a:xfrm>
          <a:prstGeom prst="rect">
            <a:avLst/>
          </a:prstGeom>
          <a:noFill/>
          <a:ln w="12700" cmpd="sng">
            <a:noFill/>
            <a:bevel/>
            <a:headEnd/>
            <a:tailEnd/>
          </a:ln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/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/>
              <a:t>第二级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/>
              <a:t>第三级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/>
              <a:t>第四级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CF4C514E-5F57-41C0-A405-AB1DF2FE0FFA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915536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4501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1311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490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478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607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266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9977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173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275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68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574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0065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254" y="5866228"/>
            <a:ext cx="3765746" cy="9917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5"/>
          <p:cNvSpPr>
            <a:spLocks noChangeArrowheads="1"/>
          </p:cNvSpPr>
          <p:nvPr/>
        </p:nvSpPr>
        <p:spPr bwMode="auto">
          <a:xfrm>
            <a:off x="-79024" y="0"/>
            <a:ext cx="12271023" cy="6858000"/>
          </a:xfrm>
          <a:custGeom>
            <a:avLst/>
            <a:gdLst>
              <a:gd name="T0" fmla="*/ 0 w 12192000"/>
              <a:gd name="T1" fmla="*/ 0 h 6858000"/>
              <a:gd name="T2" fmla="*/ 12192000 w 12192000"/>
              <a:gd name="T3" fmla="*/ 0 h 6858000"/>
              <a:gd name="T4" fmla="*/ 12192000 w 12192000"/>
              <a:gd name="T5" fmla="*/ 4914901 h 6858000"/>
              <a:gd name="T6" fmla="*/ 0 w 12192000"/>
              <a:gd name="T7" fmla="*/ 6858000 h 6858000"/>
              <a:gd name="T8" fmla="*/ 0 w 12192000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92000"/>
              <a:gd name="T16" fmla="*/ 0 h 6858000"/>
              <a:gd name="T17" fmla="*/ 12192000 w 12192000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9149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26698"/>
              </a:gs>
              <a:gs pos="100000">
                <a:srgbClr val="66CDC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24A38E0-F326-4F9D-96C7-AE52015C2CA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91376"/>
            <a:ext cx="12191999" cy="89508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20159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015978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校務研究成果分享</a:t>
            </a:r>
            <a:endParaRPr kumimoji="0" lang="zh-TW" altLang="zh-TW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E96C8AD-FF98-4022-B054-C15B9774DAB0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2146027"/>
            <a:ext cx="12191999" cy="89508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20159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30000"/>
              </a:lnSpc>
              <a:spcAft>
                <a:spcPts val="0"/>
              </a:spcAft>
              <a:defRPr/>
            </a:pPr>
            <a:endParaRPr kumimoji="0" lang="zh-TW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表格 7">
            <a:extLst>
              <a:ext uri="{FF2B5EF4-FFF2-40B4-BE49-F238E27FC236}">
                <a16:creationId xmlns:a16="http://schemas.microsoft.com/office/drawing/2014/main" id="{2BA3E6E0-1862-41E2-84F6-6D0F87B5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38108"/>
              </p:ext>
            </p:extLst>
          </p:nvPr>
        </p:nvGraphicFramePr>
        <p:xfrm>
          <a:off x="4033024" y="4107247"/>
          <a:ext cx="41259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979">
                  <a:extLst>
                    <a:ext uri="{9D8B030D-6E8A-4147-A177-3AD203B41FA5}">
                      <a16:colId xmlns:a16="http://schemas.microsoft.com/office/drawing/2014/main" val="3251369697"/>
                    </a:ext>
                  </a:extLst>
                </a:gridCol>
                <a:gridCol w="309661">
                  <a:extLst>
                    <a:ext uri="{9D8B030D-6E8A-4147-A177-3AD203B41FA5}">
                      <a16:colId xmlns:a16="http://schemas.microsoft.com/office/drawing/2014/main" val="3021654358"/>
                    </a:ext>
                  </a:extLst>
                </a:gridCol>
                <a:gridCol w="2077310">
                  <a:extLst>
                    <a:ext uri="{9D8B030D-6E8A-4147-A177-3AD203B41FA5}">
                      <a16:colId xmlns:a16="http://schemas.microsoft.com/office/drawing/2014/main" val="3673100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微软雅黑" pitchFamily="34" charset="-122"/>
                        </a:rPr>
                        <a:t>計畫主持人</a:t>
                      </a:r>
                      <a:endParaRPr lang="zh-TW" alt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微软雅黑" pitchFamily="34" charset="-122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6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主辦單位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微软雅黑" pitchFamily="34" charset="-122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校務研究中心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07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   期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0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9033D841-78BF-42D5-8703-4A0827C3189A}"/>
              </a:ext>
            </a:extLst>
          </p:cNvPr>
          <p:cNvSpPr txBox="1">
            <a:spLocks noChangeArrowheads="1"/>
          </p:cNvSpPr>
          <p:nvPr/>
        </p:nvSpPr>
        <p:spPr>
          <a:xfrm>
            <a:off x="5290643" y="2004104"/>
            <a:ext cx="9481625" cy="29199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20159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015978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sz="36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研究目的</a:t>
            </a:r>
            <a:endParaRPr lang="en-US" altLang="zh-TW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2015978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研究對象</a:t>
            </a:r>
            <a:endParaRPr lang="en-US" altLang="zh-TW" sz="3600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2015978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分析結果</a:t>
            </a:r>
            <a:endParaRPr lang="en-US" altLang="zh-TW" sz="3600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2015978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zh-TW" altLang="en-US" sz="36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結論與建議</a:t>
            </a:r>
            <a:endParaRPr kumimoji="0" lang="zh-TW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0DA09A99-7659-44B0-9801-7FD96AAC800D}"/>
              </a:ext>
            </a:extLst>
          </p:cNvPr>
          <p:cNvGrpSpPr/>
          <p:nvPr/>
        </p:nvGrpSpPr>
        <p:grpSpPr>
          <a:xfrm>
            <a:off x="1233142" y="2004104"/>
            <a:ext cx="3449450" cy="2920297"/>
            <a:chOff x="1233142" y="2004104"/>
            <a:chExt cx="3449450" cy="2920297"/>
          </a:xfrm>
        </p:grpSpPr>
        <p:sp>
          <p:nvSpPr>
            <p:cNvPr id="14" name="ïšḻïďê-Freeform: Shape 3">
              <a:extLst>
                <a:ext uri="{FF2B5EF4-FFF2-40B4-BE49-F238E27FC236}">
                  <a16:creationId xmlns:a16="http://schemas.microsoft.com/office/drawing/2014/main" id="{73FC2D85-CC35-4A2F-B8A7-687386295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544" y="2534522"/>
              <a:ext cx="1575755" cy="1704121"/>
            </a:xfrm>
            <a:custGeom>
              <a:avLst/>
              <a:gdLst>
                <a:gd name="T0" fmla="*/ 178 w 1694"/>
                <a:gd name="T1" fmla="*/ 1505 h 1832"/>
                <a:gd name="T2" fmla="*/ 142 w 1694"/>
                <a:gd name="T3" fmla="*/ 1480 h 1832"/>
                <a:gd name="T4" fmla="*/ 109 w 1694"/>
                <a:gd name="T5" fmla="*/ 1449 h 1832"/>
                <a:gd name="T6" fmla="*/ 79 w 1694"/>
                <a:gd name="T7" fmla="*/ 1412 h 1832"/>
                <a:gd name="T8" fmla="*/ 52 w 1694"/>
                <a:gd name="T9" fmla="*/ 1372 h 1832"/>
                <a:gd name="T10" fmla="*/ 30 w 1694"/>
                <a:gd name="T11" fmla="*/ 1328 h 1832"/>
                <a:gd name="T12" fmla="*/ 13 w 1694"/>
                <a:gd name="T13" fmla="*/ 1282 h 1832"/>
                <a:gd name="T14" fmla="*/ 3 w 1694"/>
                <a:gd name="T15" fmla="*/ 1238 h 1832"/>
                <a:gd name="T16" fmla="*/ 0 w 1694"/>
                <a:gd name="T17" fmla="*/ 1194 h 1832"/>
                <a:gd name="T18" fmla="*/ 2 w 1694"/>
                <a:gd name="T19" fmla="*/ 632 h 1832"/>
                <a:gd name="T20" fmla="*/ 6 w 1694"/>
                <a:gd name="T21" fmla="*/ 588 h 1832"/>
                <a:gd name="T22" fmla="*/ 17 w 1694"/>
                <a:gd name="T23" fmla="*/ 544 h 1832"/>
                <a:gd name="T24" fmla="*/ 33 w 1694"/>
                <a:gd name="T25" fmla="*/ 498 h 1832"/>
                <a:gd name="T26" fmla="*/ 56 w 1694"/>
                <a:gd name="T27" fmla="*/ 455 h 1832"/>
                <a:gd name="T28" fmla="*/ 82 w 1694"/>
                <a:gd name="T29" fmla="*/ 414 h 1832"/>
                <a:gd name="T30" fmla="*/ 113 w 1694"/>
                <a:gd name="T31" fmla="*/ 378 h 1832"/>
                <a:gd name="T32" fmla="*/ 147 w 1694"/>
                <a:gd name="T33" fmla="*/ 347 h 1832"/>
                <a:gd name="T34" fmla="*/ 183 w 1694"/>
                <a:gd name="T35" fmla="*/ 322 h 1832"/>
                <a:gd name="T36" fmla="*/ 671 w 1694"/>
                <a:gd name="T37" fmla="*/ 43 h 1832"/>
                <a:gd name="T38" fmla="*/ 711 w 1694"/>
                <a:gd name="T39" fmla="*/ 24 h 1832"/>
                <a:gd name="T40" fmla="*/ 755 w 1694"/>
                <a:gd name="T41" fmla="*/ 10 h 1832"/>
                <a:gd name="T42" fmla="*/ 802 w 1694"/>
                <a:gd name="T43" fmla="*/ 3 h 1832"/>
                <a:gd name="T44" fmla="*/ 851 w 1694"/>
                <a:gd name="T45" fmla="*/ 0 h 1832"/>
                <a:gd name="T46" fmla="*/ 899 w 1694"/>
                <a:gd name="T47" fmla="*/ 3 h 1832"/>
                <a:gd name="T48" fmla="*/ 946 w 1694"/>
                <a:gd name="T49" fmla="*/ 11 h 1832"/>
                <a:gd name="T50" fmla="*/ 991 w 1694"/>
                <a:gd name="T51" fmla="*/ 25 h 1832"/>
                <a:gd name="T52" fmla="*/ 1030 w 1694"/>
                <a:gd name="T53" fmla="*/ 44 h 1832"/>
                <a:gd name="T54" fmla="*/ 1516 w 1694"/>
                <a:gd name="T55" fmla="*/ 327 h 1832"/>
                <a:gd name="T56" fmla="*/ 1552 w 1694"/>
                <a:gd name="T57" fmla="*/ 352 h 1832"/>
                <a:gd name="T58" fmla="*/ 1585 w 1694"/>
                <a:gd name="T59" fmla="*/ 384 h 1832"/>
                <a:gd name="T60" fmla="*/ 1616 w 1694"/>
                <a:gd name="T61" fmla="*/ 420 h 1832"/>
                <a:gd name="T62" fmla="*/ 1642 w 1694"/>
                <a:gd name="T63" fmla="*/ 462 h 1832"/>
                <a:gd name="T64" fmla="*/ 1664 w 1694"/>
                <a:gd name="T65" fmla="*/ 505 h 1832"/>
                <a:gd name="T66" fmla="*/ 1681 w 1694"/>
                <a:gd name="T67" fmla="*/ 550 h 1832"/>
                <a:gd name="T68" fmla="*/ 1691 w 1694"/>
                <a:gd name="T69" fmla="*/ 594 h 1832"/>
                <a:gd name="T70" fmla="*/ 1694 w 1694"/>
                <a:gd name="T71" fmla="*/ 639 h 1832"/>
                <a:gd name="T72" fmla="*/ 1692 w 1694"/>
                <a:gd name="T73" fmla="*/ 1200 h 1832"/>
                <a:gd name="T74" fmla="*/ 1688 w 1694"/>
                <a:gd name="T75" fmla="*/ 1244 h 1832"/>
                <a:gd name="T76" fmla="*/ 1677 w 1694"/>
                <a:gd name="T77" fmla="*/ 1290 h 1832"/>
                <a:gd name="T78" fmla="*/ 1661 w 1694"/>
                <a:gd name="T79" fmla="*/ 1334 h 1832"/>
                <a:gd name="T80" fmla="*/ 1639 w 1694"/>
                <a:gd name="T81" fmla="*/ 1378 h 1832"/>
                <a:gd name="T82" fmla="*/ 1612 w 1694"/>
                <a:gd name="T83" fmla="*/ 1418 h 1832"/>
                <a:gd name="T84" fmla="*/ 1581 w 1694"/>
                <a:gd name="T85" fmla="*/ 1455 h 1832"/>
                <a:gd name="T86" fmla="*/ 1548 w 1694"/>
                <a:gd name="T87" fmla="*/ 1487 h 1832"/>
                <a:gd name="T88" fmla="*/ 1511 w 1694"/>
                <a:gd name="T89" fmla="*/ 1512 h 1832"/>
                <a:gd name="T90" fmla="*/ 1023 w 1694"/>
                <a:gd name="T91" fmla="*/ 1791 h 1832"/>
                <a:gd name="T92" fmla="*/ 983 w 1694"/>
                <a:gd name="T93" fmla="*/ 1809 h 1832"/>
                <a:gd name="T94" fmla="*/ 939 w 1694"/>
                <a:gd name="T95" fmla="*/ 1822 h 1832"/>
                <a:gd name="T96" fmla="*/ 892 w 1694"/>
                <a:gd name="T97" fmla="*/ 1830 h 1832"/>
                <a:gd name="T98" fmla="*/ 843 w 1694"/>
                <a:gd name="T99" fmla="*/ 1832 h 1832"/>
                <a:gd name="T100" fmla="*/ 795 w 1694"/>
                <a:gd name="T101" fmla="*/ 1829 h 1832"/>
                <a:gd name="T102" fmla="*/ 748 w 1694"/>
                <a:gd name="T103" fmla="*/ 1821 h 1832"/>
                <a:gd name="T104" fmla="*/ 703 w 1694"/>
                <a:gd name="T105" fmla="*/ 1807 h 1832"/>
                <a:gd name="T106" fmla="*/ 664 w 1694"/>
                <a:gd name="T107" fmla="*/ 1789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94" h="1832">
                  <a:moveTo>
                    <a:pt x="178" y="1505"/>
                  </a:moveTo>
                  <a:lnTo>
                    <a:pt x="178" y="1505"/>
                  </a:lnTo>
                  <a:lnTo>
                    <a:pt x="160" y="1494"/>
                  </a:lnTo>
                  <a:lnTo>
                    <a:pt x="142" y="1480"/>
                  </a:lnTo>
                  <a:lnTo>
                    <a:pt x="126" y="1466"/>
                  </a:lnTo>
                  <a:lnTo>
                    <a:pt x="109" y="1449"/>
                  </a:lnTo>
                  <a:lnTo>
                    <a:pt x="93" y="1431"/>
                  </a:lnTo>
                  <a:lnTo>
                    <a:pt x="79" y="1412"/>
                  </a:lnTo>
                  <a:lnTo>
                    <a:pt x="64" y="1392"/>
                  </a:lnTo>
                  <a:lnTo>
                    <a:pt x="52" y="1372"/>
                  </a:lnTo>
                  <a:lnTo>
                    <a:pt x="40" y="1350"/>
                  </a:lnTo>
                  <a:lnTo>
                    <a:pt x="30" y="1328"/>
                  </a:lnTo>
                  <a:lnTo>
                    <a:pt x="21" y="1305"/>
                  </a:lnTo>
                  <a:lnTo>
                    <a:pt x="13" y="1282"/>
                  </a:lnTo>
                  <a:lnTo>
                    <a:pt x="7" y="1261"/>
                  </a:lnTo>
                  <a:lnTo>
                    <a:pt x="3" y="1238"/>
                  </a:lnTo>
                  <a:lnTo>
                    <a:pt x="1" y="1216"/>
                  </a:lnTo>
                  <a:lnTo>
                    <a:pt x="0" y="1194"/>
                  </a:lnTo>
                  <a:lnTo>
                    <a:pt x="2" y="632"/>
                  </a:lnTo>
                  <a:lnTo>
                    <a:pt x="2" y="632"/>
                  </a:lnTo>
                  <a:lnTo>
                    <a:pt x="3" y="610"/>
                  </a:lnTo>
                  <a:lnTo>
                    <a:pt x="6" y="588"/>
                  </a:lnTo>
                  <a:lnTo>
                    <a:pt x="10" y="565"/>
                  </a:lnTo>
                  <a:lnTo>
                    <a:pt x="17" y="544"/>
                  </a:lnTo>
                  <a:lnTo>
                    <a:pt x="24" y="521"/>
                  </a:lnTo>
                  <a:lnTo>
                    <a:pt x="33" y="498"/>
                  </a:lnTo>
                  <a:lnTo>
                    <a:pt x="44" y="476"/>
                  </a:lnTo>
                  <a:lnTo>
                    <a:pt x="56" y="455"/>
                  </a:lnTo>
                  <a:lnTo>
                    <a:pt x="68" y="435"/>
                  </a:lnTo>
                  <a:lnTo>
                    <a:pt x="82" y="414"/>
                  </a:lnTo>
                  <a:lnTo>
                    <a:pt x="98" y="395"/>
                  </a:lnTo>
                  <a:lnTo>
                    <a:pt x="113" y="378"/>
                  </a:lnTo>
                  <a:lnTo>
                    <a:pt x="130" y="361"/>
                  </a:lnTo>
                  <a:lnTo>
                    <a:pt x="147" y="347"/>
                  </a:lnTo>
                  <a:lnTo>
                    <a:pt x="165" y="333"/>
                  </a:lnTo>
                  <a:lnTo>
                    <a:pt x="183" y="322"/>
                  </a:lnTo>
                  <a:lnTo>
                    <a:pt x="671" y="43"/>
                  </a:lnTo>
                  <a:lnTo>
                    <a:pt x="671" y="43"/>
                  </a:lnTo>
                  <a:lnTo>
                    <a:pt x="690" y="32"/>
                  </a:lnTo>
                  <a:lnTo>
                    <a:pt x="711" y="24"/>
                  </a:lnTo>
                  <a:lnTo>
                    <a:pt x="732" y="17"/>
                  </a:lnTo>
                  <a:lnTo>
                    <a:pt x="755" y="10"/>
                  </a:lnTo>
                  <a:lnTo>
                    <a:pt x="778" y="6"/>
                  </a:lnTo>
                  <a:lnTo>
                    <a:pt x="802" y="3"/>
                  </a:lnTo>
                  <a:lnTo>
                    <a:pt x="827" y="1"/>
                  </a:lnTo>
                  <a:lnTo>
                    <a:pt x="851" y="0"/>
                  </a:lnTo>
                  <a:lnTo>
                    <a:pt x="876" y="1"/>
                  </a:lnTo>
                  <a:lnTo>
                    <a:pt x="899" y="3"/>
                  </a:lnTo>
                  <a:lnTo>
                    <a:pt x="923" y="6"/>
                  </a:lnTo>
                  <a:lnTo>
                    <a:pt x="946" y="11"/>
                  </a:lnTo>
                  <a:lnTo>
                    <a:pt x="969" y="18"/>
                  </a:lnTo>
                  <a:lnTo>
                    <a:pt x="991" y="25"/>
                  </a:lnTo>
                  <a:lnTo>
                    <a:pt x="1011" y="33"/>
                  </a:lnTo>
                  <a:lnTo>
                    <a:pt x="1030" y="44"/>
                  </a:lnTo>
                  <a:lnTo>
                    <a:pt x="1516" y="327"/>
                  </a:lnTo>
                  <a:lnTo>
                    <a:pt x="1516" y="327"/>
                  </a:lnTo>
                  <a:lnTo>
                    <a:pt x="1534" y="338"/>
                  </a:lnTo>
                  <a:lnTo>
                    <a:pt x="1552" y="352"/>
                  </a:lnTo>
                  <a:lnTo>
                    <a:pt x="1568" y="367"/>
                  </a:lnTo>
                  <a:lnTo>
                    <a:pt x="1585" y="384"/>
                  </a:lnTo>
                  <a:lnTo>
                    <a:pt x="1601" y="401"/>
                  </a:lnTo>
                  <a:lnTo>
                    <a:pt x="1616" y="420"/>
                  </a:lnTo>
                  <a:lnTo>
                    <a:pt x="1630" y="441"/>
                  </a:lnTo>
                  <a:lnTo>
                    <a:pt x="1642" y="462"/>
                  </a:lnTo>
                  <a:lnTo>
                    <a:pt x="1654" y="482"/>
                  </a:lnTo>
                  <a:lnTo>
                    <a:pt x="1664" y="505"/>
                  </a:lnTo>
                  <a:lnTo>
                    <a:pt x="1673" y="527"/>
                  </a:lnTo>
                  <a:lnTo>
                    <a:pt x="1681" y="550"/>
                  </a:lnTo>
                  <a:lnTo>
                    <a:pt x="1687" y="573"/>
                  </a:lnTo>
                  <a:lnTo>
                    <a:pt x="1691" y="594"/>
                  </a:lnTo>
                  <a:lnTo>
                    <a:pt x="1693" y="617"/>
                  </a:lnTo>
                  <a:lnTo>
                    <a:pt x="1694" y="639"/>
                  </a:lnTo>
                  <a:lnTo>
                    <a:pt x="1692" y="1200"/>
                  </a:lnTo>
                  <a:lnTo>
                    <a:pt x="1692" y="1200"/>
                  </a:lnTo>
                  <a:lnTo>
                    <a:pt x="1691" y="1222"/>
                  </a:lnTo>
                  <a:lnTo>
                    <a:pt x="1688" y="1244"/>
                  </a:lnTo>
                  <a:lnTo>
                    <a:pt x="1684" y="1267"/>
                  </a:lnTo>
                  <a:lnTo>
                    <a:pt x="1677" y="1290"/>
                  </a:lnTo>
                  <a:lnTo>
                    <a:pt x="1670" y="1311"/>
                  </a:lnTo>
                  <a:lnTo>
                    <a:pt x="1661" y="1334"/>
                  </a:lnTo>
                  <a:lnTo>
                    <a:pt x="1650" y="1356"/>
                  </a:lnTo>
                  <a:lnTo>
                    <a:pt x="1639" y="1378"/>
                  </a:lnTo>
                  <a:lnTo>
                    <a:pt x="1626" y="1399"/>
                  </a:lnTo>
                  <a:lnTo>
                    <a:pt x="1612" y="1418"/>
                  </a:lnTo>
                  <a:lnTo>
                    <a:pt x="1596" y="1437"/>
                  </a:lnTo>
                  <a:lnTo>
                    <a:pt x="1581" y="1455"/>
                  </a:lnTo>
                  <a:lnTo>
                    <a:pt x="1564" y="1471"/>
                  </a:lnTo>
                  <a:lnTo>
                    <a:pt x="1548" y="1487"/>
                  </a:lnTo>
                  <a:lnTo>
                    <a:pt x="1529" y="1499"/>
                  </a:lnTo>
                  <a:lnTo>
                    <a:pt x="1511" y="1512"/>
                  </a:lnTo>
                  <a:lnTo>
                    <a:pt x="1023" y="1791"/>
                  </a:lnTo>
                  <a:lnTo>
                    <a:pt x="1023" y="1791"/>
                  </a:lnTo>
                  <a:lnTo>
                    <a:pt x="1004" y="1800"/>
                  </a:lnTo>
                  <a:lnTo>
                    <a:pt x="983" y="1809"/>
                  </a:lnTo>
                  <a:lnTo>
                    <a:pt x="962" y="1817"/>
                  </a:lnTo>
                  <a:lnTo>
                    <a:pt x="939" y="1822"/>
                  </a:lnTo>
                  <a:lnTo>
                    <a:pt x="916" y="1827"/>
                  </a:lnTo>
                  <a:lnTo>
                    <a:pt x="892" y="1830"/>
                  </a:lnTo>
                  <a:lnTo>
                    <a:pt x="868" y="1832"/>
                  </a:lnTo>
                  <a:lnTo>
                    <a:pt x="843" y="1832"/>
                  </a:lnTo>
                  <a:lnTo>
                    <a:pt x="820" y="1831"/>
                  </a:lnTo>
                  <a:lnTo>
                    <a:pt x="795" y="1829"/>
                  </a:lnTo>
                  <a:lnTo>
                    <a:pt x="771" y="1826"/>
                  </a:lnTo>
                  <a:lnTo>
                    <a:pt x="748" y="1821"/>
                  </a:lnTo>
                  <a:lnTo>
                    <a:pt x="725" y="1816"/>
                  </a:lnTo>
                  <a:lnTo>
                    <a:pt x="703" y="1807"/>
                  </a:lnTo>
                  <a:lnTo>
                    <a:pt x="684" y="1799"/>
                  </a:lnTo>
                  <a:lnTo>
                    <a:pt x="664" y="1789"/>
                  </a:lnTo>
                  <a:lnTo>
                    <a:pt x="178" y="1505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ïšḻïďê-Freeform: Shape 4">
              <a:extLst>
                <a:ext uri="{FF2B5EF4-FFF2-40B4-BE49-F238E27FC236}">
                  <a16:creationId xmlns:a16="http://schemas.microsoft.com/office/drawing/2014/main" id="{07165DA7-6E79-4C9F-9768-7CCEF309F95F}"/>
                </a:ext>
              </a:extLst>
            </p:cNvPr>
            <p:cNvSpPr/>
            <p:nvPr/>
          </p:nvSpPr>
          <p:spPr>
            <a:xfrm>
              <a:off x="3087749" y="2189357"/>
              <a:ext cx="1183479" cy="1095062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" fmla="*/ 0 w 1435100"/>
                <a:gd name="connsiteY0" fmla="*/ 1062633 h 1695414"/>
                <a:gd name="connsiteX1" fmla="*/ 590550 w 1435100"/>
                <a:gd name="connsiteY1" fmla="*/ 2183 h 1695414"/>
                <a:gd name="connsiteX2" fmla="*/ 1435100 w 1435100"/>
                <a:gd name="connsiteY2" fmla="*/ 846733 h 1695414"/>
                <a:gd name="connsiteX3" fmla="*/ 590550 w 1435100"/>
                <a:gd name="connsiteY3" fmla="*/ 1691283 h 1695414"/>
                <a:gd name="connsiteX4" fmla="*/ 0 w 1435100"/>
                <a:gd name="connsiteY4" fmla="*/ 1062633 h 1695414"/>
                <a:gd name="connsiteX0" fmla="*/ 243226 w 1678326"/>
                <a:gd name="connsiteY0" fmla="*/ 1062633 h 1592646"/>
                <a:gd name="connsiteX1" fmla="*/ 833776 w 1678326"/>
                <a:gd name="connsiteY1" fmla="*/ 2183 h 1592646"/>
                <a:gd name="connsiteX2" fmla="*/ 1678326 w 1678326"/>
                <a:gd name="connsiteY2" fmla="*/ 846733 h 1592646"/>
                <a:gd name="connsiteX3" fmla="*/ 97176 w 1678326"/>
                <a:gd name="connsiteY3" fmla="*/ 1589683 h 1592646"/>
                <a:gd name="connsiteX4" fmla="*/ 243226 w 1678326"/>
                <a:gd name="connsiteY4" fmla="*/ 1062633 h 1592646"/>
                <a:gd name="connsiteX0" fmla="*/ 259992 w 1923692"/>
                <a:gd name="connsiteY0" fmla="*/ 1219559 h 1779324"/>
                <a:gd name="connsiteX1" fmla="*/ 850542 w 1923692"/>
                <a:gd name="connsiteY1" fmla="*/ 159109 h 1779324"/>
                <a:gd name="connsiteX2" fmla="*/ 1923692 w 1923692"/>
                <a:gd name="connsiteY2" fmla="*/ 305159 h 1779324"/>
                <a:gd name="connsiteX3" fmla="*/ 113942 w 1923692"/>
                <a:gd name="connsiteY3" fmla="*/ 1746609 h 1779324"/>
                <a:gd name="connsiteX4" fmla="*/ 259992 w 1923692"/>
                <a:gd name="connsiteY4" fmla="*/ 1219559 h 1779324"/>
                <a:gd name="connsiteX0" fmla="*/ 252123 w 1915823"/>
                <a:gd name="connsiteY0" fmla="*/ 1393561 h 1956003"/>
                <a:gd name="connsiteX1" fmla="*/ 575973 w 1915823"/>
                <a:gd name="connsiteY1" fmla="*/ 66411 h 1956003"/>
                <a:gd name="connsiteX2" fmla="*/ 1915823 w 1915823"/>
                <a:gd name="connsiteY2" fmla="*/ 479161 h 1956003"/>
                <a:gd name="connsiteX3" fmla="*/ 106073 w 1915823"/>
                <a:gd name="connsiteY3" fmla="*/ 1920611 h 1956003"/>
                <a:gd name="connsiteX4" fmla="*/ 252123 w 1915823"/>
                <a:gd name="connsiteY4" fmla="*/ 1393561 h 1956003"/>
                <a:gd name="connsiteX0" fmla="*/ 839211 w 1829811"/>
                <a:gd name="connsiteY0" fmla="*/ 876094 h 1890449"/>
                <a:gd name="connsiteX1" fmla="*/ 489961 w 1829811"/>
                <a:gd name="connsiteY1" fmla="*/ 31544 h 1890449"/>
                <a:gd name="connsiteX2" fmla="*/ 1829811 w 1829811"/>
                <a:gd name="connsiteY2" fmla="*/ 444294 h 1890449"/>
                <a:gd name="connsiteX3" fmla="*/ 20061 w 1829811"/>
                <a:gd name="connsiteY3" fmla="*/ 1885744 h 1890449"/>
                <a:gd name="connsiteX4" fmla="*/ 839211 w 1829811"/>
                <a:gd name="connsiteY4" fmla="*/ 876094 h 1890449"/>
                <a:gd name="connsiteX0" fmla="*/ 838738 w 1829338"/>
                <a:gd name="connsiteY0" fmla="*/ 678614 h 1692670"/>
                <a:gd name="connsiteX1" fmla="*/ 337088 w 1829338"/>
                <a:gd name="connsiteY1" fmla="*/ 176964 h 1692670"/>
                <a:gd name="connsiteX2" fmla="*/ 1829338 w 1829338"/>
                <a:gd name="connsiteY2" fmla="*/ 246814 h 1692670"/>
                <a:gd name="connsiteX3" fmla="*/ 19588 w 1829338"/>
                <a:gd name="connsiteY3" fmla="*/ 1688264 h 1692670"/>
                <a:gd name="connsiteX4" fmla="*/ 838738 w 1829338"/>
                <a:gd name="connsiteY4" fmla="*/ 678614 h 169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ïšḻïďê-Freeform: Shape 5">
              <a:extLst>
                <a:ext uri="{FF2B5EF4-FFF2-40B4-BE49-F238E27FC236}">
                  <a16:creationId xmlns:a16="http://schemas.microsoft.com/office/drawing/2014/main" id="{17B792C8-6FD4-4140-B483-EE549F834377}"/>
                </a:ext>
              </a:extLst>
            </p:cNvPr>
            <p:cNvSpPr/>
            <p:nvPr/>
          </p:nvSpPr>
          <p:spPr>
            <a:xfrm flipH="1">
              <a:off x="1633657" y="2189357"/>
              <a:ext cx="1183479" cy="1095062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" fmla="*/ 0 w 1435100"/>
                <a:gd name="connsiteY0" fmla="*/ 1062633 h 1695414"/>
                <a:gd name="connsiteX1" fmla="*/ 590550 w 1435100"/>
                <a:gd name="connsiteY1" fmla="*/ 2183 h 1695414"/>
                <a:gd name="connsiteX2" fmla="*/ 1435100 w 1435100"/>
                <a:gd name="connsiteY2" fmla="*/ 846733 h 1695414"/>
                <a:gd name="connsiteX3" fmla="*/ 590550 w 1435100"/>
                <a:gd name="connsiteY3" fmla="*/ 1691283 h 1695414"/>
                <a:gd name="connsiteX4" fmla="*/ 0 w 1435100"/>
                <a:gd name="connsiteY4" fmla="*/ 1062633 h 1695414"/>
                <a:gd name="connsiteX0" fmla="*/ 243226 w 1678326"/>
                <a:gd name="connsiteY0" fmla="*/ 1062633 h 1592646"/>
                <a:gd name="connsiteX1" fmla="*/ 833776 w 1678326"/>
                <a:gd name="connsiteY1" fmla="*/ 2183 h 1592646"/>
                <a:gd name="connsiteX2" fmla="*/ 1678326 w 1678326"/>
                <a:gd name="connsiteY2" fmla="*/ 846733 h 1592646"/>
                <a:gd name="connsiteX3" fmla="*/ 97176 w 1678326"/>
                <a:gd name="connsiteY3" fmla="*/ 1589683 h 1592646"/>
                <a:gd name="connsiteX4" fmla="*/ 243226 w 1678326"/>
                <a:gd name="connsiteY4" fmla="*/ 1062633 h 1592646"/>
                <a:gd name="connsiteX0" fmla="*/ 259992 w 1923692"/>
                <a:gd name="connsiteY0" fmla="*/ 1219559 h 1779324"/>
                <a:gd name="connsiteX1" fmla="*/ 850542 w 1923692"/>
                <a:gd name="connsiteY1" fmla="*/ 159109 h 1779324"/>
                <a:gd name="connsiteX2" fmla="*/ 1923692 w 1923692"/>
                <a:gd name="connsiteY2" fmla="*/ 305159 h 1779324"/>
                <a:gd name="connsiteX3" fmla="*/ 113942 w 1923692"/>
                <a:gd name="connsiteY3" fmla="*/ 1746609 h 1779324"/>
                <a:gd name="connsiteX4" fmla="*/ 259992 w 1923692"/>
                <a:gd name="connsiteY4" fmla="*/ 1219559 h 1779324"/>
                <a:gd name="connsiteX0" fmla="*/ 252123 w 1915823"/>
                <a:gd name="connsiteY0" fmla="*/ 1393561 h 1956003"/>
                <a:gd name="connsiteX1" fmla="*/ 575973 w 1915823"/>
                <a:gd name="connsiteY1" fmla="*/ 66411 h 1956003"/>
                <a:gd name="connsiteX2" fmla="*/ 1915823 w 1915823"/>
                <a:gd name="connsiteY2" fmla="*/ 479161 h 1956003"/>
                <a:gd name="connsiteX3" fmla="*/ 106073 w 1915823"/>
                <a:gd name="connsiteY3" fmla="*/ 1920611 h 1956003"/>
                <a:gd name="connsiteX4" fmla="*/ 252123 w 1915823"/>
                <a:gd name="connsiteY4" fmla="*/ 1393561 h 1956003"/>
                <a:gd name="connsiteX0" fmla="*/ 839211 w 1829811"/>
                <a:gd name="connsiteY0" fmla="*/ 876094 h 1890449"/>
                <a:gd name="connsiteX1" fmla="*/ 489961 w 1829811"/>
                <a:gd name="connsiteY1" fmla="*/ 31544 h 1890449"/>
                <a:gd name="connsiteX2" fmla="*/ 1829811 w 1829811"/>
                <a:gd name="connsiteY2" fmla="*/ 444294 h 1890449"/>
                <a:gd name="connsiteX3" fmla="*/ 20061 w 1829811"/>
                <a:gd name="connsiteY3" fmla="*/ 1885744 h 1890449"/>
                <a:gd name="connsiteX4" fmla="*/ 839211 w 1829811"/>
                <a:gd name="connsiteY4" fmla="*/ 876094 h 1890449"/>
                <a:gd name="connsiteX0" fmla="*/ 838738 w 1829338"/>
                <a:gd name="connsiteY0" fmla="*/ 678614 h 1692670"/>
                <a:gd name="connsiteX1" fmla="*/ 337088 w 1829338"/>
                <a:gd name="connsiteY1" fmla="*/ 176964 h 1692670"/>
                <a:gd name="connsiteX2" fmla="*/ 1829338 w 1829338"/>
                <a:gd name="connsiteY2" fmla="*/ 246814 h 1692670"/>
                <a:gd name="connsiteX3" fmla="*/ 19588 w 1829338"/>
                <a:gd name="connsiteY3" fmla="*/ 1688264 h 1692670"/>
                <a:gd name="connsiteX4" fmla="*/ 838738 w 1829338"/>
                <a:gd name="connsiteY4" fmla="*/ 678614 h 169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ïšḻïďê-Freeform: Shape 6">
              <a:extLst>
                <a:ext uri="{FF2B5EF4-FFF2-40B4-BE49-F238E27FC236}">
                  <a16:creationId xmlns:a16="http://schemas.microsoft.com/office/drawing/2014/main" id="{A5C42BED-8E8D-4B7F-A850-2FFC7D546683}"/>
                </a:ext>
              </a:extLst>
            </p:cNvPr>
            <p:cNvSpPr/>
            <p:nvPr/>
          </p:nvSpPr>
          <p:spPr>
            <a:xfrm flipV="1">
              <a:off x="3106641" y="3714229"/>
              <a:ext cx="1183479" cy="1095062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" fmla="*/ 0 w 1435100"/>
                <a:gd name="connsiteY0" fmla="*/ 1062633 h 1695414"/>
                <a:gd name="connsiteX1" fmla="*/ 590550 w 1435100"/>
                <a:gd name="connsiteY1" fmla="*/ 2183 h 1695414"/>
                <a:gd name="connsiteX2" fmla="*/ 1435100 w 1435100"/>
                <a:gd name="connsiteY2" fmla="*/ 846733 h 1695414"/>
                <a:gd name="connsiteX3" fmla="*/ 590550 w 1435100"/>
                <a:gd name="connsiteY3" fmla="*/ 1691283 h 1695414"/>
                <a:gd name="connsiteX4" fmla="*/ 0 w 1435100"/>
                <a:gd name="connsiteY4" fmla="*/ 1062633 h 1695414"/>
                <a:gd name="connsiteX0" fmla="*/ 243226 w 1678326"/>
                <a:gd name="connsiteY0" fmla="*/ 1062633 h 1592646"/>
                <a:gd name="connsiteX1" fmla="*/ 833776 w 1678326"/>
                <a:gd name="connsiteY1" fmla="*/ 2183 h 1592646"/>
                <a:gd name="connsiteX2" fmla="*/ 1678326 w 1678326"/>
                <a:gd name="connsiteY2" fmla="*/ 846733 h 1592646"/>
                <a:gd name="connsiteX3" fmla="*/ 97176 w 1678326"/>
                <a:gd name="connsiteY3" fmla="*/ 1589683 h 1592646"/>
                <a:gd name="connsiteX4" fmla="*/ 243226 w 1678326"/>
                <a:gd name="connsiteY4" fmla="*/ 1062633 h 1592646"/>
                <a:gd name="connsiteX0" fmla="*/ 259992 w 1923692"/>
                <a:gd name="connsiteY0" fmla="*/ 1219559 h 1779324"/>
                <a:gd name="connsiteX1" fmla="*/ 850542 w 1923692"/>
                <a:gd name="connsiteY1" fmla="*/ 159109 h 1779324"/>
                <a:gd name="connsiteX2" fmla="*/ 1923692 w 1923692"/>
                <a:gd name="connsiteY2" fmla="*/ 305159 h 1779324"/>
                <a:gd name="connsiteX3" fmla="*/ 113942 w 1923692"/>
                <a:gd name="connsiteY3" fmla="*/ 1746609 h 1779324"/>
                <a:gd name="connsiteX4" fmla="*/ 259992 w 1923692"/>
                <a:gd name="connsiteY4" fmla="*/ 1219559 h 1779324"/>
                <a:gd name="connsiteX0" fmla="*/ 252123 w 1915823"/>
                <a:gd name="connsiteY0" fmla="*/ 1393561 h 1956003"/>
                <a:gd name="connsiteX1" fmla="*/ 575973 w 1915823"/>
                <a:gd name="connsiteY1" fmla="*/ 66411 h 1956003"/>
                <a:gd name="connsiteX2" fmla="*/ 1915823 w 1915823"/>
                <a:gd name="connsiteY2" fmla="*/ 479161 h 1956003"/>
                <a:gd name="connsiteX3" fmla="*/ 106073 w 1915823"/>
                <a:gd name="connsiteY3" fmla="*/ 1920611 h 1956003"/>
                <a:gd name="connsiteX4" fmla="*/ 252123 w 1915823"/>
                <a:gd name="connsiteY4" fmla="*/ 1393561 h 1956003"/>
                <a:gd name="connsiteX0" fmla="*/ 839211 w 1829811"/>
                <a:gd name="connsiteY0" fmla="*/ 876094 h 1890449"/>
                <a:gd name="connsiteX1" fmla="*/ 489961 w 1829811"/>
                <a:gd name="connsiteY1" fmla="*/ 31544 h 1890449"/>
                <a:gd name="connsiteX2" fmla="*/ 1829811 w 1829811"/>
                <a:gd name="connsiteY2" fmla="*/ 444294 h 1890449"/>
                <a:gd name="connsiteX3" fmla="*/ 20061 w 1829811"/>
                <a:gd name="connsiteY3" fmla="*/ 1885744 h 1890449"/>
                <a:gd name="connsiteX4" fmla="*/ 839211 w 1829811"/>
                <a:gd name="connsiteY4" fmla="*/ 876094 h 1890449"/>
                <a:gd name="connsiteX0" fmla="*/ 838738 w 1829338"/>
                <a:gd name="connsiteY0" fmla="*/ 678614 h 1692670"/>
                <a:gd name="connsiteX1" fmla="*/ 337088 w 1829338"/>
                <a:gd name="connsiteY1" fmla="*/ 176964 h 1692670"/>
                <a:gd name="connsiteX2" fmla="*/ 1829338 w 1829338"/>
                <a:gd name="connsiteY2" fmla="*/ 246814 h 1692670"/>
                <a:gd name="connsiteX3" fmla="*/ 19588 w 1829338"/>
                <a:gd name="connsiteY3" fmla="*/ 1688264 h 1692670"/>
                <a:gd name="connsiteX4" fmla="*/ 838738 w 1829338"/>
                <a:gd name="connsiteY4" fmla="*/ 678614 h 169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18" name="ïšḻïďê-Freeform: Shape 7">
              <a:extLst>
                <a:ext uri="{FF2B5EF4-FFF2-40B4-BE49-F238E27FC236}">
                  <a16:creationId xmlns:a16="http://schemas.microsoft.com/office/drawing/2014/main" id="{D00BA456-A92C-4419-91AB-7BCB57F9987B}"/>
                </a:ext>
              </a:extLst>
            </p:cNvPr>
            <p:cNvSpPr/>
            <p:nvPr/>
          </p:nvSpPr>
          <p:spPr>
            <a:xfrm flipH="1" flipV="1">
              <a:off x="1633657" y="3690610"/>
              <a:ext cx="1183479" cy="1095062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" fmla="*/ 0 w 1435100"/>
                <a:gd name="connsiteY0" fmla="*/ 1062633 h 1695414"/>
                <a:gd name="connsiteX1" fmla="*/ 590550 w 1435100"/>
                <a:gd name="connsiteY1" fmla="*/ 2183 h 1695414"/>
                <a:gd name="connsiteX2" fmla="*/ 1435100 w 1435100"/>
                <a:gd name="connsiteY2" fmla="*/ 846733 h 1695414"/>
                <a:gd name="connsiteX3" fmla="*/ 590550 w 1435100"/>
                <a:gd name="connsiteY3" fmla="*/ 1691283 h 1695414"/>
                <a:gd name="connsiteX4" fmla="*/ 0 w 1435100"/>
                <a:gd name="connsiteY4" fmla="*/ 1062633 h 1695414"/>
                <a:gd name="connsiteX0" fmla="*/ 243226 w 1678326"/>
                <a:gd name="connsiteY0" fmla="*/ 1062633 h 1592646"/>
                <a:gd name="connsiteX1" fmla="*/ 833776 w 1678326"/>
                <a:gd name="connsiteY1" fmla="*/ 2183 h 1592646"/>
                <a:gd name="connsiteX2" fmla="*/ 1678326 w 1678326"/>
                <a:gd name="connsiteY2" fmla="*/ 846733 h 1592646"/>
                <a:gd name="connsiteX3" fmla="*/ 97176 w 1678326"/>
                <a:gd name="connsiteY3" fmla="*/ 1589683 h 1592646"/>
                <a:gd name="connsiteX4" fmla="*/ 243226 w 1678326"/>
                <a:gd name="connsiteY4" fmla="*/ 1062633 h 1592646"/>
                <a:gd name="connsiteX0" fmla="*/ 259992 w 1923692"/>
                <a:gd name="connsiteY0" fmla="*/ 1219559 h 1779324"/>
                <a:gd name="connsiteX1" fmla="*/ 850542 w 1923692"/>
                <a:gd name="connsiteY1" fmla="*/ 159109 h 1779324"/>
                <a:gd name="connsiteX2" fmla="*/ 1923692 w 1923692"/>
                <a:gd name="connsiteY2" fmla="*/ 305159 h 1779324"/>
                <a:gd name="connsiteX3" fmla="*/ 113942 w 1923692"/>
                <a:gd name="connsiteY3" fmla="*/ 1746609 h 1779324"/>
                <a:gd name="connsiteX4" fmla="*/ 259992 w 1923692"/>
                <a:gd name="connsiteY4" fmla="*/ 1219559 h 1779324"/>
                <a:gd name="connsiteX0" fmla="*/ 252123 w 1915823"/>
                <a:gd name="connsiteY0" fmla="*/ 1393561 h 1956003"/>
                <a:gd name="connsiteX1" fmla="*/ 575973 w 1915823"/>
                <a:gd name="connsiteY1" fmla="*/ 66411 h 1956003"/>
                <a:gd name="connsiteX2" fmla="*/ 1915823 w 1915823"/>
                <a:gd name="connsiteY2" fmla="*/ 479161 h 1956003"/>
                <a:gd name="connsiteX3" fmla="*/ 106073 w 1915823"/>
                <a:gd name="connsiteY3" fmla="*/ 1920611 h 1956003"/>
                <a:gd name="connsiteX4" fmla="*/ 252123 w 1915823"/>
                <a:gd name="connsiteY4" fmla="*/ 1393561 h 1956003"/>
                <a:gd name="connsiteX0" fmla="*/ 839211 w 1829811"/>
                <a:gd name="connsiteY0" fmla="*/ 876094 h 1890449"/>
                <a:gd name="connsiteX1" fmla="*/ 489961 w 1829811"/>
                <a:gd name="connsiteY1" fmla="*/ 31544 h 1890449"/>
                <a:gd name="connsiteX2" fmla="*/ 1829811 w 1829811"/>
                <a:gd name="connsiteY2" fmla="*/ 444294 h 1890449"/>
                <a:gd name="connsiteX3" fmla="*/ 20061 w 1829811"/>
                <a:gd name="connsiteY3" fmla="*/ 1885744 h 1890449"/>
                <a:gd name="connsiteX4" fmla="*/ 839211 w 1829811"/>
                <a:gd name="connsiteY4" fmla="*/ 876094 h 1890449"/>
                <a:gd name="connsiteX0" fmla="*/ 838738 w 1829338"/>
                <a:gd name="connsiteY0" fmla="*/ 678614 h 1692670"/>
                <a:gd name="connsiteX1" fmla="*/ 337088 w 1829338"/>
                <a:gd name="connsiteY1" fmla="*/ 176964 h 1692670"/>
                <a:gd name="connsiteX2" fmla="*/ 1829338 w 1829338"/>
                <a:gd name="connsiteY2" fmla="*/ 246814 h 1692670"/>
                <a:gd name="connsiteX3" fmla="*/ 19588 w 1829338"/>
                <a:gd name="connsiteY3" fmla="*/ 1688264 h 1692670"/>
                <a:gd name="connsiteX4" fmla="*/ 838738 w 1829338"/>
                <a:gd name="connsiteY4" fmla="*/ 678614 h 169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19" name="ïšḻïďê-Oval 8">
              <a:extLst>
                <a:ext uri="{FF2B5EF4-FFF2-40B4-BE49-F238E27FC236}">
                  <a16:creationId xmlns:a16="http://schemas.microsoft.com/office/drawing/2014/main" id="{BAD5ED64-818A-411E-982C-491C8DEAADA0}"/>
                </a:ext>
              </a:extLst>
            </p:cNvPr>
            <p:cNvSpPr/>
            <p:nvPr/>
          </p:nvSpPr>
          <p:spPr>
            <a:xfrm>
              <a:off x="1233142" y="2004104"/>
              <a:ext cx="530419" cy="53041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ïšḻïďê-Oval 9">
              <a:extLst>
                <a:ext uri="{FF2B5EF4-FFF2-40B4-BE49-F238E27FC236}">
                  <a16:creationId xmlns:a16="http://schemas.microsoft.com/office/drawing/2014/main" id="{C2CEE641-3F59-4FD7-8F38-9B880530672D}"/>
                </a:ext>
              </a:extLst>
            </p:cNvPr>
            <p:cNvSpPr/>
            <p:nvPr/>
          </p:nvSpPr>
          <p:spPr>
            <a:xfrm>
              <a:off x="1233142" y="4370365"/>
              <a:ext cx="530419" cy="530418"/>
            </a:xfrm>
            <a:prstGeom prst="ellipse">
              <a:avLst/>
            </a:prstGeom>
            <a:solidFill>
              <a:srgbClr val="84004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21" name="ïšḻïďê-Oval 10">
              <a:extLst>
                <a:ext uri="{FF2B5EF4-FFF2-40B4-BE49-F238E27FC236}">
                  <a16:creationId xmlns:a16="http://schemas.microsoft.com/office/drawing/2014/main" id="{DE92C4C9-5A22-48BA-85D6-2CD4FD99D2EB}"/>
                </a:ext>
              </a:extLst>
            </p:cNvPr>
            <p:cNvSpPr/>
            <p:nvPr/>
          </p:nvSpPr>
          <p:spPr>
            <a:xfrm>
              <a:off x="4133282" y="2004104"/>
              <a:ext cx="530419" cy="530418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ïšḻïďê-Oval 11">
              <a:extLst>
                <a:ext uri="{FF2B5EF4-FFF2-40B4-BE49-F238E27FC236}">
                  <a16:creationId xmlns:a16="http://schemas.microsoft.com/office/drawing/2014/main" id="{92F87777-8B39-4F20-993D-5381E687F561}"/>
                </a:ext>
              </a:extLst>
            </p:cNvPr>
            <p:cNvSpPr/>
            <p:nvPr/>
          </p:nvSpPr>
          <p:spPr>
            <a:xfrm>
              <a:off x="4152173" y="4393983"/>
              <a:ext cx="530419" cy="530418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54EB7F4-A533-4A5E-ACFF-15CF9701039E}"/>
                </a:ext>
              </a:extLst>
            </p:cNvPr>
            <p:cNvSpPr/>
            <p:nvPr/>
          </p:nvSpPr>
          <p:spPr>
            <a:xfrm>
              <a:off x="2141964" y="31673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簡報內容</a:t>
              </a:r>
              <a:endPara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3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3963" y="519545"/>
            <a:ext cx="2954655" cy="742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2015978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研究目的</a:t>
            </a:r>
            <a:endParaRPr lang="en-US" altLang="zh-TW" sz="3600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1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文本框 43"/>
          <p:cNvSpPr>
            <a:spLocks noChangeArrowheads="1"/>
          </p:cNvSpPr>
          <p:nvPr/>
        </p:nvSpPr>
        <p:spPr bwMode="auto">
          <a:xfrm>
            <a:off x="4437063" y="4057650"/>
            <a:ext cx="331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 Light" pitchFamily="2" charset="-122"/>
                <a:ea typeface="微软雅黑 Light" pitchFamily="2" charset="-122"/>
                <a:sym typeface="微软雅黑 Light" pitchFamily="2" charset="-122"/>
              </a:rPr>
              <a:t>Thanks for listening</a:t>
            </a:r>
            <a:endParaRPr lang="zh-CN" altLang="en-US" sz="2800">
              <a:solidFill>
                <a:schemeClr val="bg1"/>
              </a:solidFill>
              <a:latin typeface="微软雅黑 Light" pitchFamily="2" charset="-122"/>
              <a:ea typeface="微软雅黑 Light" pitchFamily="2" charset="-122"/>
              <a:sym typeface="微软雅黑 Light" pitchFamily="2" charset="-122"/>
            </a:endParaRPr>
          </a:p>
        </p:txBody>
      </p:sp>
      <p:grpSp>
        <p:nvGrpSpPr>
          <p:cNvPr id="20485" name="组合 45"/>
          <p:cNvGrpSpPr>
            <a:grpSpLocks/>
          </p:cNvGrpSpPr>
          <p:nvPr/>
        </p:nvGrpSpPr>
        <p:grpSpPr bwMode="auto">
          <a:xfrm>
            <a:off x="4473575" y="2732088"/>
            <a:ext cx="3244850" cy="479425"/>
            <a:chOff x="0" y="0"/>
            <a:chExt cx="3245275" cy="478971"/>
          </a:xfrm>
        </p:grpSpPr>
        <p:grpSp>
          <p:nvGrpSpPr>
            <p:cNvPr id="20486" name="组合 42"/>
            <p:cNvGrpSpPr>
              <a:grpSpLocks/>
            </p:cNvGrpSpPr>
            <p:nvPr/>
          </p:nvGrpSpPr>
          <p:grpSpPr bwMode="auto">
            <a:xfrm>
              <a:off x="0" y="0"/>
              <a:ext cx="3245275" cy="478971"/>
              <a:chOff x="0" y="0"/>
              <a:chExt cx="3245275" cy="478971"/>
            </a:xfrm>
          </p:grpSpPr>
          <p:grpSp>
            <p:nvGrpSpPr>
              <p:cNvPr id="20488" name="组合 37"/>
              <p:cNvGrpSpPr>
                <a:grpSpLocks/>
              </p:cNvGrpSpPr>
              <p:nvPr/>
            </p:nvGrpSpPr>
            <p:grpSpPr bwMode="auto">
              <a:xfrm>
                <a:off x="922101" y="0"/>
                <a:ext cx="478971" cy="478971"/>
                <a:chOff x="0" y="0"/>
                <a:chExt cx="1001485" cy="1001485"/>
              </a:xfrm>
            </p:grpSpPr>
            <p:sp>
              <p:nvSpPr>
                <p:cNvPr id="20518" name="椭圆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01485" cy="1001485"/>
                </a:xfrm>
                <a:prstGeom prst="ellipse">
                  <a:avLst/>
                </a:prstGeom>
                <a:noFill/>
                <a:ln w="12700">
                  <a:solidFill>
                    <a:schemeClr val="bg1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519" name="Freeform 11"/>
                <p:cNvSpPr>
                  <a:spLocks noEditPoints="1" noChangeArrowheads="1"/>
                </p:cNvSpPr>
                <p:nvPr/>
              </p:nvSpPr>
              <p:spPr bwMode="auto">
                <a:xfrm>
                  <a:off x="341203" y="239224"/>
                  <a:ext cx="319079" cy="523037"/>
                </a:xfrm>
                <a:custGeom>
                  <a:avLst/>
                  <a:gdLst>
                    <a:gd name="T0" fmla="*/ 145599 w 618"/>
                    <a:gd name="T1" fmla="*/ 9781 h 1016"/>
                    <a:gd name="T2" fmla="*/ 306688 w 618"/>
                    <a:gd name="T3" fmla="*/ 176576 h 1016"/>
                    <a:gd name="T4" fmla="*/ 269513 w 618"/>
                    <a:gd name="T5" fmla="*/ 263063 h 1016"/>
                    <a:gd name="T6" fmla="*/ 178643 w 618"/>
                    <a:gd name="T7" fmla="*/ 479279 h 1016"/>
                    <a:gd name="T8" fmla="*/ 162121 w 618"/>
                    <a:gd name="T9" fmla="*/ 522522 h 1016"/>
                    <a:gd name="T10" fmla="*/ 145599 w 618"/>
                    <a:gd name="T11" fmla="*/ 475161 h 1016"/>
                    <a:gd name="T12" fmla="*/ 50598 w 618"/>
                    <a:gd name="T13" fmla="*/ 261004 h 1016"/>
                    <a:gd name="T14" fmla="*/ 27881 w 618"/>
                    <a:gd name="T15" fmla="*/ 90090 h 1016"/>
                    <a:gd name="T16" fmla="*/ 145599 w 618"/>
                    <a:gd name="T17" fmla="*/ 9781 h 1016"/>
                    <a:gd name="T18" fmla="*/ 141469 w 618"/>
                    <a:gd name="T19" fmla="*/ 213642 h 1016"/>
                    <a:gd name="T20" fmla="*/ 209621 w 618"/>
                    <a:gd name="T21" fmla="*/ 110682 h 1016"/>
                    <a:gd name="T22" fmla="*/ 145599 w 618"/>
                    <a:gd name="T23" fmla="*/ 94208 h 1016"/>
                    <a:gd name="T24" fmla="*/ 141469 w 618"/>
                    <a:gd name="T25" fmla="*/ 213642 h 10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18"/>
                    <a:gd name="T40" fmla="*/ 0 h 1016"/>
                    <a:gd name="T41" fmla="*/ 618 w 618"/>
                    <a:gd name="T42" fmla="*/ 1016 h 10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18" h="1016">
                      <a:moveTo>
                        <a:pt x="282" y="19"/>
                      </a:moveTo>
                      <a:cubicBezTo>
                        <a:pt x="451" y="0"/>
                        <a:pt x="618" y="128"/>
                        <a:pt x="594" y="343"/>
                      </a:cubicBezTo>
                      <a:cubicBezTo>
                        <a:pt x="586" y="418"/>
                        <a:pt x="551" y="463"/>
                        <a:pt x="522" y="511"/>
                      </a:cubicBezTo>
                      <a:cubicBezTo>
                        <a:pt x="449" y="631"/>
                        <a:pt x="375" y="750"/>
                        <a:pt x="346" y="931"/>
                      </a:cubicBezTo>
                      <a:cubicBezTo>
                        <a:pt x="343" y="950"/>
                        <a:pt x="347" y="1014"/>
                        <a:pt x="314" y="1015"/>
                      </a:cubicBezTo>
                      <a:cubicBezTo>
                        <a:pt x="278" y="1016"/>
                        <a:pt x="288" y="958"/>
                        <a:pt x="282" y="923"/>
                      </a:cubicBezTo>
                      <a:cubicBezTo>
                        <a:pt x="254" y="749"/>
                        <a:pt x="171" y="631"/>
                        <a:pt x="98" y="507"/>
                      </a:cubicBezTo>
                      <a:cubicBezTo>
                        <a:pt x="50" y="424"/>
                        <a:pt x="0" y="290"/>
                        <a:pt x="54" y="175"/>
                      </a:cubicBezTo>
                      <a:cubicBezTo>
                        <a:pt x="94" y="91"/>
                        <a:pt x="178" y="31"/>
                        <a:pt x="282" y="19"/>
                      </a:cubicBezTo>
                      <a:close/>
                      <a:moveTo>
                        <a:pt x="274" y="415"/>
                      </a:moveTo>
                      <a:cubicBezTo>
                        <a:pt x="413" y="452"/>
                        <a:pt x="480" y="296"/>
                        <a:pt x="406" y="215"/>
                      </a:cubicBezTo>
                      <a:cubicBezTo>
                        <a:pt x="378" y="185"/>
                        <a:pt x="324" y="174"/>
                        <a:pt x="282" y="183"/>
                      </a:cubicBezTo>
                      <a:cubicBezTo>
                        <a:pt x="154" y="211"/>
                        <a:pt x="173" y="388"/>
                        <a:pt x="274" y="4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Calibri" pitchFamily="34" charset="0"/>
                    <a:sym typeface="宋体" pitchFamily="2" charset="-122"/>
                  </a:endParaRPr>
                </a:p>
              </p:txBody>
            </p:sp>
          </p:grpSp>
          <p:grpSp>
            <p:nvGrpSpPr>
              <p:cNvPr id="20489" name="组合 36"/>
              <p:cNvGrpSpPr>
                <a:grpSpLocks/>
              </p:cNvGrpSpPr>
              <p:nvPr/>
            </p:nvGrpSpPr>
            <p:grpSpPr bwMode="auto">
              <a:xfrm>
                <a:off x="1844202" y="0"/>
                <a:ext cx="478971" cy="478971"/>
                <a:chOff x="0" y="0"/>
                <a:chExt cx="1001485" cy="1001485"/>
              </a:xfrm>
            </p:grpSpPr>
            <p:sp>
              <p:nvSpPr>
                <p:cNvPr id="20514" name="椭圆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01485" cy="1001485"/>
                </a:xfrm>
                <a:prstGeom prst="ellipse">
                  <a:avLst/>
                </a:prstGeom>
                <a:noFill/>
                <a:ln w="12700">
                  <a:solidFill>
                    <a:schemeClr val="bg1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itchFamily="2" charset="-122"/>
                    <a:sym typeface="宋体" pitchFamily="2" charset="-122"/>
                  </a:endParaRPr>
                </a:p>
              </p:txBody>
            </p:sp>
            <p:grpSp>
              <p:nvGrpSpPr>
                <p:cNvPr id="20515" name="组合 11"/>
                <p:cNvGrpSpPr>
                  <a:grpSpLocks/>
                </p:cNvGrpSpPr>
                <p:nvPr/>
              </p:nvGrpSpPr>
              <p:grpSpPr bwMode="auto">
                <a:xfrm>
                  <a:off x="306685" y="287147"/>
                  <a:ext cx="388114" cy="427190"/>
                  <a:chOff x="0" y="0"/>
                  <a:chExt cx="2790825" cy="3071812"/>
                </a:xfrm>
              </p:grpSpPr>
              <p:sp>
                <p:nvSpPr>
                  <p:cNvPr id="20516" name="Freeform 15"/>
                  <p:cNvSpPr>
                    <a:spLocks noChangeArrowheads="1"/>
                  </p:cNvSpPr>
                  <p:nvPr/>
                </p:nvSpPr>
                <p:spPr bwMode="auto">
                  <a:xfrm>
                    <a:off x="685800" y="0"/>
                    <a:ext cx="1635125" cy="1852613"/>
                  </a:xfrm>
                  <a:custGeom>
                    <a:avLst/>
                    <a:gdLst>
                      <a:gd name="T0" fmla="*/ 761049 w 434"/>
                      <a:gd name="T1" fmla="*/ 60248 h 492"/>
                      <a:gd name="T2" fmla="*/ 1620055 w 434"/>
                      <a:gd name="T3" fmla="*/ 858528 h 492"/>
                      <a:gd name="T4" fmla="*/ 625417 w 434"/>
                      <a:gd name="T5" fmla="*/ 1641747 h 492"/>
                      <a:gd name="T6" fmla="*/ 263730 w 434"/>
                      <a:gd name="T7" fmla="*/ 361485 h 492"/>
                      <a:gd name="T8" fmla="*/ 761049 w 434"/>
                      <a:gd name="T9" fmla="*/ 60248 h 4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4"/>
                      <a:gd name="T16" fmla="*/ 0 h 492"/>
                      <a:gd name="T17" fmla="*/ 434 w 434"/>
                      <a:gd name="T18" fmla="*/ 492 h 4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4" h="492">
                        <a:moveTo>
                          <a:pt x="202" y="16"/>
                        </a:moveTo>
                        <a:cubicBezTo>
                          <a:pt x="329" y="0"/>
                          <a:pt x="426" y="105"/>
                          <a:pt x="430" y="228"/>
                        </a:cubicBezTo>
                        <a:cubicBezTo>
                          <a:pt x="434" y="373"/>
                          <a:pt x="308" y="492"/>
                          <a:pt x="166" y="436"/>
                        </a:cubicBezTo>
                        <a:cubicBezTo>
                          <a:pt x="42" y="387"/>
                          <a:pt x="0" y="203"/>
                          <a:pt x="70" y="96"/>
                        </a:cubicBezTo>
                        <a:cubicBezTo>
                          <a:pt x="97" y="55"/>
                          <a:pt x="140" y="24"/>
                          <a:pt x="202" y="1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zh-CN">
                      <a:solidFill>
                        <a:srgbClr val="000000"/>
                      </a:solidFill>
                      <a:latin typeface="Calibri" pitchFamily="34" charset="0"/>
                      <a:sym typeface="宋体" pitchFamily="2" charset="-122"/>
                    </a:endParaRPr>
                  </a:p>
                </p:txBody>
              </p:sp>
              <p:sp>
                <p:nvSpPr>
                  <p:cNvPr id="20517" name="Freeform 1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70062"/>
                    <a:ext cx="2790825" cy="1301750"/>
                  </a:xfrm>
                  <a:custGeom>
                    <a:avLst/>
                    <a:gdLst>
                      <a:gd name="T0" fmla="*/ 2787059 w 741"/>
                      <a:gd name="T1" fmla="*/ 1301750 h 346"/>
                      <a:gd name="T2" fmla="*/ 0 w 741"/>
                      <a:gd name="T3" fmla="*/ 1301750 h 346"/>
                      <a:gd name="T4" fmla="*/ 647803 w 741"/>
                      <a:gd name="T5" fmla="*/ 22574 h 346"/>
                      <a:gd name="T6" fmla="*/ 843650 w 741"/>
                      <a:gd name="T7" fmla="*/ 7525 h 346"/>
                      <a:gd name="T8" fmla="*/ 1732496 w 741"/>
                      <a:gd name="T9" fmla="*/ 323556 h 346"/>
                      <a:gd name="T10" fmla="*/ 2003669 w 741"/>
                      <a:gd name="T11" fmla="*/ 203163 h 346"/>
                      <a:gd name="T12" fmla="*/ 2229647 w 741"/>
                      <a:gd name="T13" fmla="*/ 52672 h 346"/>
                      <a:gd name="T14" fmla="*/ 2636407 w 741"/>
                      <a:gd name="T15" fmla="*/ 549293 h 346"/>
                      <a:gd name="T16" fmla="*/ 2787059 w 741"/>
                      <a:gd name="T17" fmla="*/ 1301750 h 3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41"/>
                      <a:gd name="T28" fmla="*/ 0 h 346"/>
                      <a:gd name="T29" fmla="*/ 741 w 741"/>
                      <a:gd name="T30" fmla="*/ 346 h 3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41" h="346">
                        <a:moveTo>
                          <a:pt x="740" y="346"/>
                        </a:moveTo>
                        <a:cubicBezTo>
                          <a:pt x="493" y="346"/>
                          <a:pt x="247" y="346"/>
                          <a:pt x="0" y="346"/>
                        </a:cubicBezTo>
                        <a:cubicBezTo>
                          <a:pt x="14" y="192"/>
                          <a:pt x="52" y="47"/>
                          <a:pt x="172" y="6"/>
                        </a:cubicBezTo>
                        <a:cubicBezTo>
                          <a:pt x="180" y="3"/>
                          <a:pt x="206" y="0"/>
                          <a:pt x="224" y="2"/>
                        </a:cubicBezTo>
                        <a:cubicBezTo>
                          <a:pt x="309" y="13"/>
                          <a:pt x="377" y="92"/>
                          <a:pt x="460" y="86"/>
                        </a:cubicBezTo>
                        <a:cubicBezTo>
                          <a:pt x="484" y="84"/>
                          <a:pt x="512" y="68"/>
                          <a:pt x="532" y="54"/>
                        </a:cubicBezTo>
                        <a:cubicBezTo>
                          <a:pt x="553" y="39"/>
                          <a:pt x="573" y="14"/>
                          <a:pt x="592" y="14"/>
                        </a:cubicBezTo>
                        <a:cubicBezTo>
                          <a:pt x="638" y="14"/>
                          <a:pt x="684" y="110"/>
                          <a:pt x="700" y="146"/>
                        </a:cubicBezTo>
                        <a:cubicBezTo>
                          <a:pt x="726" y="207"/>
                          <a:pt x="741" y="281"/>
                          <a:pt x="740" y="3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zh-CN">
                      <a:solidFill>
                        <a:srgbClr val="000000"/>
                      </a:solidFill>
                      <a:latin typeface="Calibri" pitchFamily="34" charset="0"/>
                      <a:sym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20490" name="组合 41"/>
              <p:cNvGrpSpPr>
                <a:grpSpLocks/>
              </p:cNvGrpSpPr>
              <p:nvPr/>
            </p:nvGrpSpPr>
            <p:grpSpPr bwMode="auto">
              <a:xfrm>
                <a:off x="2766304" y="0"/>
                <a:ext cx="478971" cy="478971"/>
                <a:chOff x="0" y="0"/>
                <a:chExt cx="1001485" cy="1001485"/>
              </a:xfrm>
            </p:grpSpPr>
            <p:sp>
              <p:nvSpPr>
                <p:cNvPr id="20492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01485" cy="1001485"/>
                </a:xfrm>
                <a:prstGeom prst="ellipse">
                  <a:avLst/>
                </a:prstGeom>
                <a:noFill/>
                <a:ln w="12700">
                  <a:solidFill>
                    <a:schemeClr val="bg1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itchFamily="2" charset="-122"/>
                    <a:sym typeface="宋体" pitchFamily="2" charset="-122"/>
                  </a:endParaRPr>
                </a:p>
              </p:txBody>
            </p:sp>
            <p:grpSp>
              <p:nvGrpSpPr>
                <p:cNvPr id="20493" name="组合 14"/>
                <p:cNvGrpSpPr>
                  <a:grpSpLocks/>
                </p:cNvGrpSpPr>
                <p:nvPr/>
              </p:nvGrpSpPr>
              <p:grpSpPr bwMode="auto">
                <a:xfrm>
                  <a:off x="281699" y="227754"/>
                  <a:ext cx="438086" cy="545976"/>
                  <a:chOff x="0" y="0"/>
                  <a:chExt cx="2984501" cy="3719513"/>
                </a:xfrm>
              </p:grpSpPr>
              <p:sp>
                <p:nvSpPr>
                  <p:cNvPr id="20494" name="Freeform 25"/>
                  <p:cNvSpPr>
                    <a:spLocks noChangeArrowheads="1"/>
                  </p:cNvSpPr>
                  <p:nvPr/>
                </p:nvSpPr>
                <p:spPr bwMode="auto">
                  <a:xfrm>
                    <a:off x="2424113" y="1978025"/>
                    <a:ext cx="560388" cy="631825"/>
                  </a:xfrm>
                  <a:custGeom>
                    <a:avLst/>
                    <a:gdLst>
                      <a:gd name="T0" fmla="*/ 0 w 149"/>
                      <a:gd name="T1" fmla="*/ 601738 h 168"/>
                      <a:gd name="T2" fmla="*/ 60176 w 149"/>
                      <a:gd name="T3" fmla="*/ 30087 h 168"/>
                      <a:gd name="T4" fmla="*/ 82742 w 149"/>
                      <a:gd name="T5" fmla="*/ 22565 h 168"/>
                      <a:gd name="T6" fmla="*/ 75220 w 149"/>
                      <a:gd name="T7" fmla="*/ 0 h 168"/>
                      <a:gd name="T8" fmla="*/ 15044 w 149"/>
                      <a:gd name="T9" fmla="*/ 631825 h 168"/>
                      <a:gd name="T10" fmla="*/ 22566 w 149"/>
                      <a:gd name="T11" fmla="*/ 609260 h 168"/>
                      <a:gd name="T12" fmla="*/ 0 w 149"/>
                      <a:gd name="T13" fmla="*/ 601738 h 1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9"/>
                      <a:gd name="T22" fmla="*/ 0 h 168"/>
                      <a:gd name="T23" fmla="*/ 149 w 149"/>
                      <a:gd name="T24" fmla="*/ 168 h 1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9" h="168">
                        <a:moveTo>
                          <a:pt x="0" y="160"/>
                        </a:moveTo>
                        <a:cubicBezTo>
                          <a:pt x="51" y="137"/>
                          <a:pt x="90" y="35"/>
                          <a:pt x="16" y="8"/>
                        </a:cubicBezTo>
                        <a:cubicBezTo>
                          <a:pt x="22" y="6"/>
                          <a:pt x="22" y="6"/>
                          <a:pt x="22" y="6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49" y="10"/>
                          <a:pt x="86" y="160"/>
                          <a:pt x="4" y="168"/>
                        </a:cubicBezTo>
                        <a:cubicBezTo>
                          <a:pt x="6" y="162"/>
                          <a:pt x="6" y="162"/>
                          <a:pt x="6" y="162"/>
                        </a:cubicBezTo>
                        <a:lnTo>
                          <a:pt x="0" y="1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zh-CN">
                      <a:solidFill>
                        <a:srgbClr val="000000"/>
                      </a:solidFill>
                      <a:latin typeface="Calibri" pitchFamily="34" charset="0"/>
                      <a:sym typeface="宋体" pitchFamily="2" charset="-122"/>
                    </a:endParaRPr>
                  </a:p>
                </p:txBody>
              </p:sp>
              <p:grpSp>
                <p:nvGrpSpPr>
                  <p:cNvPr id="20495" name="组合 1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747963" cy="3719513"/>
                    <a:chOff x="0" y="0"/>
                    <a:chExt cx="2747963" cy="3719513"/>
                  </a:xfrm>
                </p:grpSpPr>
                <p:sp>
                  <p:nvSpPr>
                    <p:cNvPr id="20496" name="Freeform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25" y="2068513"/>
                      <a:ext cx="1504950" cy="312738"/>
                    </a:xfrm>
                    <a:custGeom>
                      <a:avLst/>
                      <a:gdLst>
                        <a:gd name="T0" fmla="*/ 331089 w 400"/>
                        <a:gd name="T1" fmla="*/ 30143 h 83"/>
                        <a:gd name="T2" fmla="*/ 255842 w 400"/>
                        <a:gd name="T3" fmla="*/ 105502 h 83"/>
                        <a:gd name="T4" fmla="*/ 1489901 w 400"/>
                        <a:gd name="T5" fmla="*/ 150717 h 83"/>
                        <a:gd name="T6" fmla="*/ 1482376 w 400"/>
                        <a:gd name="T7" fmla="*/ 177093 h 83"/>
                        <a:gd name="T8" fmla="*/ 1504950 w 400"/>
                        <a:gd name="T9" fmla="*/ 195932 h 83"/>
                        <a:gd name="T10" fmla="*/ 0 w 400"/>
                        <a:gd name="T11" fmla="*/ 150717 h 83"/>
                        <a:gd name="T12" fmla="*/ 316040 w 400"/>
                        <a:gd name="T13" fmla="*/ 0 h 83"/>
                        <a:gd name="T14" fmla="*/ 308515 w 400"/>
                        <a:gd name="T15" fmla="*/ 22608 h 83"/>
                        <a:gd name="T16" fmla="*/ 331089 w 400"/>
                        <a:gd name="T17" fmla="*/ 30143 h 8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00"/>
                        <a:gd name="T28" fmla="*/ 0 h 83"/>
                        <a:gd name="T29" fmla="*/ 400 w 400"/>
                        <a:gd name="T30" fmla="*/ 83 h 8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00" h="83">
                          <a:moveTo>
                            <a:pt x="88" y="8"/>
                          </a:moveTo>
                          <a:cubicBezTo>
                            <a:pt x="82" y="15"/>
                            <a:pt x="71" y="18"/>
                            <a:pt x="68" y="28"/>
                          </a:cubicBezTo>
                          <a:cubicBezTo>
                            <a:pt x="144" y="69"/>
                            <a:pt x="298" y="41"/>
                            <a:pt x="396" y="40"/>
                          </a:cubicBezTo>
                          <a:cubicBezTo>
                            <a:pt x="394" y="47"/>
                            <a:pt x="394" y="47"/>
                            <a:pt x="394" y="47"/>
                          </a:cubicBezTo>
                          <a:cubicBezTo>
                            <a:pt x="400" y="52"/>
                            <a:pt x="400" y="52"/>
                            <a:pt x="400" y="52"/>
                          </a:cubicBezTo>
                          <a:cubicBezTo>
                            <a:pt x="287" y="72"/>
                            <a:pt x="96" y="83"/>
                            <a:pt x="0" y="40"/>
                          </a:cubicBezTo>
                          <a:cubicBezTo>
                            <a:pt x="17" y="16"/>
                            <a:pt x="51" y="8"/>
                            <a:pt x="84" y="0"/>
                          </a:cubicBezTo>
                          <a:cubicBezTo>
                            <a:pt x="82" y="6"/>
                            <a:pt x="82" y="6"/>
                            <a:pt x="82" y="6"/>
                          </a:cubicBezTo>
                          <a:lnTo>
                            <a:pt x="88" y="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497" name="Freeform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2313" y="2881313"/>
                      <a:ext cx="1235075" cy="349250"/>
                    </a:xfrm>
                    <a:custGeom>
                      <a:avLst/>
                      <a:gdLst>
                        <a:gd name="T0" fmla="*/ 1235075 w 328"/>
                        <a:gd name="T1" fmla="*/ 150215 h 93"/>
                        <a:gd name="T2" fmla="*/ 0 w 328"/>
                        <a:gd name="T3" fmla="*/ 105151 h 93"/>
                        <a:gd name="T4" fmla="*/ 105433 w 328"/>
                        <a:gd name="T5" fmla="*/ 0 h 93"/>
                        <a:gd name="T6" fmla="*/ 572352 w 328"/>
                        <a:gd name="T7" fmla="*/ 120172 h 93"/>
                        <a:gd name="T8" fmla="*/ 813342 w 328"/>
                        <a:gd name="T9" fmla="*/ 105151 h 93"/>
                        <a:gd name="T10" fmla="*/ 1235075 w 328"/>
                        <a:gd name="T11" fmla="*/ 150215 h 9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8"/>
                        <a:gd name="T19" fmla="*/ 0 h 93"/>
                        <a:gd name="T20" fmla="*/ 328 w 328"/>
                        <a:gd name="T21" fmla="*/ 93 h 9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8" h="93">
                          <a:moveTo>
                            <a:pt x="328" y="40"/>
                          </a:moveTo>
                          <a:cubicBezTo>
                            <a:pt x="248" y="79"/>
                            <a:pt x="61" y="93"/>
                            <a:pt x="0" y="28"/>
                          </a:cubicBezTo>
                          <a:cubicBezTo>
                            <a:pt x="1" y="10"/>
                            <a:pt x="16" y="7"/>
                            <a:pt x="28" y="0"/>
                          </a:cubicBezTo>
                          <a:cubicBezTo>
                            <a:pt x="53" y="32"/>
                            <a:pt x="103" y="32"/>
                            <a:pt x="152" y="32"/>
                          </a:cubicBezTo>
                          <a:cubicBezTo>
                            <a:pt x="171" y="32"/>
                            <a:pt x="196" y="30"/>
                            <a:pt x="216" y="28"/>
                          </a:cubicBezTo>
                          <a:cubicBezTo>
                            <a:pt x="262" y="23"/>
                            <a:pt x="296" y="10"/>
                            <a:pt x="328" y="4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498" name="Freeform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197225"/>
                      <a:ext cx="2032000" cy="330200"/>
                    </a:xfrm>
                    <a:custGeom>
                      <a:avLst/>
                      <a:gdLst>
                        <a:gd name="T0" fmla="*/ 255881 w 540"/>
                        <a:gd name="T1" fmla="*/ 30018 h 88"/>
                        <a:gd name="T2" fmla="*/ 541867 w 540"/>
                        <a:gd name="T3" fmla="*/ 195118 h 88"/>
                        <a:gd name="T4" fmla="*/ 2016948 w 540"/>
                        <a:gd name="T5" fmla="*/ 210127 h 88"/>
                        <a:gd name="T6" fmla="*/ 2009422 w 540"/>
                        <a:gd name="T7" fmla="*/ 236393 h 88"/>
                        <a:gd name="T8" fmla="*/ 2032000 w 540"/>
                        <a:gd name="T9" fmla="*/ 255155 h 88"/>
                        <a:gd name="T10" fmla="*/ 1008474 w 540"/>
                        <a:gd name="T11" fmla="*/ 315191 h 88"/>
                        <a:gd name="T12" fmla="*/ 0 w 540"/>
                        <a:gd name="T13" fmla="*/ 165100 h 88"/>
                        <a:gd name="T14" fmla="*/ 240830 w 540"/>
                        <a:gd name="T15" fmla="*/ 0 h 88"/>
                        <a:gd name="T16" fmla="*/ 233304 w 540"/>
                        <a:gd name="T17" fmla="*/ 22514 h 88"/>
                        <a:gd name="T18" fmla="*/ 255881 w 540"/>
                        <a:gd name="T19" fmla="*/ 30018 h 8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540"/>
                        <a:gd name="T31" fmla="*/ 0 h 88"/>
                        <a:gd name="T32" fmla="*/ 540 w 540"/>
                        <a:gd name="T33" fmla="*/ 88 h 8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540" h="88">
                          <a:moveTo>
                            <a:pt x="68" y="8"/>
                          </a:moveTo>
                          <a:cubicBezTo>
                            <a:pt x="37" y="39"/>
                            <a:pt x="107" y="46"/>
                            <a:pt x="144" y="52"/>
                          </a:cubicBezTo>
                          <a:cubicBezTo>
                            <a:pt x="252" y="69"/>
                            <a:pt x="422" y="66"/>
                            <a:pt x="536" y="56"/>
                          </a:cubicBezTo>
                          <a:cubicBezTo>
                            <a:pt x="534" y="63"/>
                            <a:pt x="534" y="63"/>
                            <a:pt x="534" y="63"/>
                          </a:cubicBezTo>
                          <a:cubicBezTo>
                            <a:pt x="540" y="68"/>
                            <a:pt x="540" y="68"/>
                            <a:pt x="540" y="68"/>
                          </a:cubicBezTo>
                          <a:cubicBezTo>
                            <a:pt x="460" y="86"/>
                            <a:pt x="363" y="88"/>
                            <a:pt x="268" y="84"/>
                          </a:cubicBezTo>
                          <a:cubicBezTo>
                            <a:pt x="171" y="79"/>
                            <a:pt x="68" y="80"/>
                            <a:pt x="0" y="44"/>
                          </a:cubicBezTo>
                          <a:cubicBezTo>
                            <a:pt x="8" y="16"/>
                            <a:pt x="37" y="8"/>
                            <a:pt x="64" y="0"/>
                          </a:cubicBezTo>
                          <a:cubicBezTo>
                            <a:pt x="62" y="6"/>
                            <a:pt x="62" y="6"/>
                            <a:pt x="62" y="6"/>
                          </a:cubicBezTo>
                          <a:lnTo>
                            <a:pt x="68" y="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499" name="Freeform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2638" y="52388"/>
                      <a:ext cx="1133475" cy="1744663"/>
                    </a:xfrm>
                    <a:custGeom>
                      <a:avLst/>
                      <a:gdLst>
                        <a:gd name="T0" fmla="*/ 1054395 w 301"/>
                        <a:gd name="T1" fmla="*/ 0 h 464"/>
                        <a:gd name="T2" fmla="*/ 918830 w 301"/>
                        <a:gd name="T3" fmla="*/ 571528 h 464"/>
                        <a:gd name="T4" fmla="*/ 421758 w 301"/>
                        <a:gd name="T5" fmla="*/ 1022734 h 464"/>
                        <a:gd name="T6" fmla="*/ 301256 w 301"/>
                        <a:gd name="T7" fmla="*/ 1263377 h 464"/>
                        <a:gd name="T8" fmla="*/ 451884 w 301"/>
                        <a:gd name="T9" fmla="*/ 1714583 h 464"/>
                        <a:gd name="T10" fmla="*/ 429289 w 301"/>
                        <a:gd name="T11" fmla="*/ 1722103 h 464"/>
                        <a:gd name="T12" fmla="*/ 421758 w 301"/>
                        <a:gd name="T13" fmla="*/ 1744663 h 464"/>
                        <a:gd name="T14" fmla="*/ 256067 w 301"/>
                        <a:gd name="T15" fmla="*/ 962573 h 464"/>
                        <a:gd name="T16" fmla="*/ 1024270 w 301"/>
                        <a:gd name="T17" fmla="*/ 15040 h 464"/>
                        <a:gd name="T18" fmla="*/ 1046864 w 301"/>
                        <a:gd name="T19" fmla="*/ 22560 h 464"/>
                        <a:gd name="T20" fmla="*/ 1054395 w 301"/>
                        <a:gd name="T21" fmla="*/ 0 h 46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01"/>
                        <a:gd name="T34" fmla="*/ 0 h 464"/>
                        <a:gd name="T35" fmla="*/ 301 w 301"/>
                        <a:gd name="T36" fmla="*/ 464 h 46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01" h="464">
                          <a:moveTo>
                            <a:pt x="280" y="0"/>
                          </a:moveTo>
                          <a:cubicBezTo>
                            <a:pt x="301" y="54"/>
                            <a:pt x="274" y="114"/>
                            <a:pt x="244" y="152"/>
                          </a:cubicBezTo>
                          <a:cubicBezTo>
                            <a:pt x="207" y="199"/>
                            <a:pt x="146" y="229"/>
                            <a:pt x="112" y="272"/>
                          </a:cubicBezTo>
                          <a:cubicBezTo>
                            <a:pt x="99" y="288"/>
                            <a:pt x="83" y="316"/>
                            <a:pt x="80" y="336"/>
                          </a:cubicBezTo>
                          <a:cubicBezTo>
                            <a:pt x="72" y="392"/>
                            <a:pt x="103" y="415"/>
                            <a:pt x="120" y="456"/>
                          </a:cubicBezTo>
                          <a:cubicBezTo>
                            <a:pt x="114" y="458"/>
                            <a:pt x="114" y="458"/>
                            <a:pt x="114" y="458"/>
                          </a:cubicBezTo>
                          <a:cubicBezTo>
                            <a:pt x="112" y="464"/>
                            <a:pt x="112" y="464"/>
                            <a:pt x="112" y="464"/>
                          </a:cubicBezTo>
                          <a:cubicBezTo>
                            <a:pt x="54" y="413"/>
                            <a:pt x="0" y="333"/>
                            <a:pt x="68" y="256"/>
                          </a:cubicBezTo>
                          <a:cubicBezTo>
                            <a:pt x="132" y="184"/>
                            <a:pt x="274" y="135"/>
                            <a:pt x="272" y="4"/>
                          </a:cubicBezTo>
                          <a:cubicBezTo>
                            <a:pt x="278" y="6"/>
                            <a:pt x="278" y="6"/>
                            <a:pt x="278" y="6"/>
                          </a:cubicBezTo>
                          <a:lnTo>
                            <a:pt x="28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00" name="Freeform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7625" y="804863"/>
                      <a:ext cx="669925" cy="1203325"/>
                    </a:xfrm>
                    <a:custGeom>
                      <a:avLst/>
                      <a:gdLst>
                        <a:gd name="T0" fmla="*/ 669925 w 178"/>
                        <a:gd name="T1" fmla="*/ 30083 h 320"/>
                        <a:gd name="T2" fmla="*/ 293563 w 178"/>
                        <a:gd name="T3" fmla="*/ 421164 h 320"/>
                        <a:gd name="T4" fmla="*/ 504326 w 178"/>
                        <a:gd name="T5" fmla="*/ 977702 h 320"/>
                        <a:gd name="T6" fmla="*/ 353781 w 178"/>
                        <a:gd name="T7" fmla="*/ 1203325 h 320"/>
                        <a:gd name="T8" fmla="*/ 346253 w 178"/>
                        <a:gd name="T9" fmla="*/ 1180763 h 320"/>
                        <a:gd name="T10" fmla="*/ 323672 w 178"/>
                        <a:gd name="T11" fmla="*/ 1173242 h 320"/>
                        <a:gd name="T12" fmla="*/ 112909 w 178"/>
                        <a:gd name="T13" fmla="*/ 691912 h 320"/>
                        <a:gd name="T14" fmla="*/ 654871 w 178"/>
                        <a:gd name="T15" fmla="*/ 0 h 320"/>
                        <a:gd name="T16" fmla="*/ 647343 w 178"/>
                        <a:gd name="T17" fmla="*/ 22562 h 320"/>
                        <a:gd name="T18" fmla="*/ 669925 w 178"/>
                        <a:gd name="T19" fmla="*/ 30083 h 3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8"/>
                        <a:gd name="T31" fmla="*/ 0 h 320"/>
                        <a:gd name="T32" fmla="*/ 178 w 178"/>
                        <a:gd name="T33" fmla="*/ 320 h 3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8" h="320">
                          <a:moveTo>
                            <a:pt x="178" y="8"/>
                          </a:moveTo>
                          <a:cubicBezTo>
                            <a:pt x="140" y="47"/>
                            <a:pt x="86" y="60"/>
                            <a:pt x="78" y="112"/>
                          </a:cubicBezTo>
                          <a:cubicBezTo>
                            <a:pt x="68" y="174"/>
                            <a:pt x="139" y="206"/>
                            <a:pt x="134" y="260"/>
                          </a:cubicBezTo>
                          <a:cubicBezTo>
                            <a:pt x="132" y="285"/>
                            <a:pt x="113" y="306"/>
                            <a:pt x="94" y="320"/>
                          </a:cubicBezTo>
                          <a:cubicBezTo>
                            <a:pt x="92" y="314"/>
                            <a:pt x="92" y="314"/>
                            <a:pt x="92" y="314"/>
                          </a:cubicBezTo>
                          <a:cubicBezTo>
                            <a:pt x="86" y="312"/>
                            <a:pt x="86" y="312"/>
                            <a:pt x="86" y="312"/>
                          </a:cubicBezTo>
                          <a:cubicBezTo>
                            <a:pt x="108" y="264"/>
                            <a:pt x="42" y="227"/>
                            <a:pt x="30" y="184"/>
                          </a:cubicBezTo>
                          <a:cubicBezTo>
                            <a:pt x="0" y="82"/>
                            <a:pt x="94" y="33"/>
                            <a:pt x="174" y="0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lnTo>
                            <a:pt x="178" y="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01" name="Freeform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388" y="2478088"/>
                      <a:ext cx="1584325" cy="279400"/>
                    </a:xfrm>
                    <a:custGeom>
                      <a:avLst/>
                      <a:gdLst>
                        <a:gd name="T0" fmla="*/ 304823 w 421"/>
                        <a:gd name="T1" fmla="*/ 26430 h 74"/>
                        <a:gd name="T2" fmla="*/ 605882 w 421"/>
                        <a:gd name="T3" fmla="*/ 132149 h 74"/>
                        <a:gd name="T4" fmla="*/ 1012312 w 421"/>
                        <a:gd name="T5" fmla="*/ 132149 h 74"/>
                        <a:gd name="T6" fmla="*/ 1584325 w 421"/>
                        <a:gd name="T7" fmla="*/ 162354 h 74"/>
                        <a:gd name="T8" fmla="*/ 620935 w 421"/>
                        <a:gd name="T9" fmla="*/ 252970 h 74"/>
                        <a:gd name="T10" fmla="*/ 274717 w 421"/>
                        <a:gd name="T11" fmla="*/ 11327 h 74"/>
                        <a:gd name="T12" fmla="*/ 282243 w 421"/>
                        <a:gd name="T13" fmla="*/ 33981 h 74"/>
                        <a:gd name="T14" fmla="*/ 304823 w 421"/>
                        <a:gd name="T15" fmla="*/ 26430 h 7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21"/>
                        <a:gd name="T25" fmla="*/ 0 h 74"/>
                        <a:gd name="T26" fmla="*/ 421 w 421"/>
                        <a:gd name="T27" fmla="*/ 74 h 7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21" h="74">
                          <a:moveTo>
                            <a:pt x="81" y="7"/>
                          </a:moveTo>
                          <a:cubicBezTo>
                            <a:pt x="92" y="33"/>
                            <a:pt x="131" y="33"/>
                            <a:pt x="161" y="35"/>
                          </a:cubicBezTo>
                          <a:cubicBezTo>
                            <a:pt x="193" y="37"/>
                            <a:pt x="233" y="37"/>
                            <a:pt x="269" y="35"/>
                          </a:cubicBezTo>
                          <a:cubicBezTo>
                            <a:pt x="332" y="31"/>
                            <a:pt x="395" y="0"/>
                            <a:pt x="421" y="43"/>
                          </a:cubicBezTo>
                          <a:cubicBezTo>
                            <a:pt x="370" y="54"/>
                            <a:pt x="258" y="74"/>
                            <a:pt x="165" y="67"/>
                          </a:cubicBezTo>
                          <a:cubicBezTo>
                            <a:pt x="120" y="64"/>
                            <a:pt x="0" y="41"/>
                            <a:pt x="73" y="3"/>
                          </a:cubicBezTo>
                          <a:cubicBezTo>
                            <a:pt x="75" y="9"/>
                            <a:pt x="75" y="9"/>
                            <a:pt x="75" y="9"/>
                          </a:cubicBezTo>
                          <a:lnTo>
                            <a:pt x="81" y="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02" name="Freeform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4350" y="2189163"/>
                      <a:ext cx="277813" cy="55563"/>
                    </a:xfrm>
                    <a:custGeom>
                      <a:avLst/>
                      <a:gdLst>
                        <a:gd name="T0" fmla="*/ 0 w 74"/>
                        <a:gd name="T1" fmla="*/ 55563 h 15"/>
                        <a:gd name="T2" fmla="*/ 277813 w 74"/>
                        <a:gd name="T3" fmla="*/ 0 h 15"/>
                        <a:gd name="T4" fmla="*/ 0 60000 65536"/>
                        <a:gd name="T5" fmla="*/ 0 60000 65536"/>
                        <a:gd name="T6" fmla="*/ 0 w 74"/>
                        <a:gd name="T7" fmla="*/ 0 h 15"/>
                        <a:gd name="T8" fmla="*/ 74 w 74"/>
                        <a:gd name="T9" fmla="*/ 15 h 1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74" h="15">
                          <a:moveTo>
                            <a:pt x="0" y="15"/>
                          </a:moveTo>
                          <a:cubicBezTo>
                            <a:pt x="24" y="9"/>
                            <a:pt x="51" y="11"/>
                            <a:pt x="74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49213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03" name="Freeform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600" y="2030413"/>
                      <a:ext cx="165100" cy="60325"/>
                    </a:xfrm>
                    <a:custGeom>
                      <a:avLst/>
                      <a:gdLst>
                        <a:gd name="T0" fmla="*/ 165100 w 44"/>
                        <a:gd name="T1" fmla="*/ 0 h 16"/>
                        <a:gd name="T2" fmla="*/ 0 w 44"/>
                        <a:gd name="T3" fmla="*/ 60325 h 16"/>
                        <a:gd name="T4" fmla="*/ 0 60000 65536"/>
                        <a:gd name="T5" fmla="*/ 0 60000 65536"/>
                        <a:gd name="T6" fmla="*/ 0 w 44"/>
                        <a:gd name="T7" fmla="*/ 0 h 16"/>
                        <a:gd name="T8" fmla="*/ 44 w 44"/>
                        <a:gd name="T9" fmla="*/ 16 h 1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4" h="16">
                          <a:moveTo>
                            <a:pt x="44" y="0"/>
                          </a:moveTo>
                          <a:cubicBezTo>
                            <a:pt x="31" y="7"/>
                            <a:pt x="14" y="7"/>
                            <a:pt x="0" y="16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0163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04" name="Freeform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9775" y="3241675"/>
                      <a:ext cx="595313" cy="192088"/>
                    </a:xfrm>
                    <a:custGeom>
                      <a:avLst/>
                      <a:gdLst>
                        <a:gd name="T0" fmla="*/ 595313 w 158"/>
                        <a:gd name="T1" fmla="*/ 0 h 51"/>
                        <a:gd name="T2" fmla="*/ 0 w 158"/>
                        <a:gd name="T3" fmla="*/ 192088 h 51"/>
                        <a:gd name="T4" fmla="*/ 0 60000 65536"/>
                        <a:gd name="T5" fmla="*/ 0 60000 65536"/>
                        <a:gd name="T6" fmla="*/ 0 w 158"/>
                        <a:gd name="T7" fmla="*/ 0 h 51"/>
                        <a:gd name="T8" fmla="*/ 158 w 158"/>
                        <a:gd name="T9" fmla="*/ 51 h 5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58" h="51">
                          <a:moveTo>
                            <a:pt x="158" y="0"/>
                          </a:moveTo>
                          <a:cubicBezTo>
                            <a:pt x="117" y="41"/>
                            <a:pt x="54" y="39"/>
                            <a:pt x="0" y="51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41275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05" name="Freeform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363" y="3144838"/>
                      <a:ext cx="255588" cy="74613"/>
                    </a:xfrm>
                    <a:custGeom>
                      <a:avLst/>
                      <a:gdLst>
                        <a:gd name="T0" fmla="*/ 0 w 68"/>
                        <a:gd name="T1" fmla="*/ 74613 h 20"/>
                        <a:gd name="T2" fmla="*/ 255588 w 68"/>
                        <a:gd name="T3" fmla="*/ 0 h 20"/>
                        <a:gd name="T4" fmla="*/ 0 60000 65536"/>
                        <a:gd name="T5" fmla="*/ 0 60000 65536"/>
                        <a:gd name="T6" fmla="*/ 0 w 68"/>
                        <a:gd name="T7" fmla="*/ 0 h 20"/>
                        <a:gd name="T8" fmla="*/ 68 w 68"/>
                        <a:gd name="T9" fmla="*/ 20 h 2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68" h="20">
                          <a:moveTo>
                            <a:pt x="0" y="20"/>
                          </a:moveTo>
                          <a:cubicBezTo>
                            <a:pt x="21" y="9"/>
                            <a:pt x="44" y="2"/>
                            <a:pt x="68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6988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06" name="Freeform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2850" y="1774825"/>
                      <a:ext cx="119063" cy="134938"/>
                    </a:xfrm>
                    <a:custGeom>
                      <a:avLst/>
                      <a:gdLst>
                        <a:gd name="T0" fmla="*/ 119063 w 32"/>
                        <a:gd name="T1" fmla="*/ 134938 h 36"/>
                        <a:gd name="T2" fmla="*/ 0 w 32"/>
                        <a:gd name="T3" fmla="*/ 0 h 36"/>
                        <a:gd name="T4" fmla="*/ 0 60000 65536"/>
                        <a:gd name="T5" fmla="*/ 0 60000 65536"/>
                        <a:gd name="T6" fmla="*/ 0 w 32"/>
                        <a:gd name="T7" fmla="*/ 0 h 36"/>
                        <a:gd name="T8" fmla="*/ 32 w 32"/>
                        <a:gd name="T9" fmla="*/ 36 h 3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2" h="36">
                          <a:moveTo>
                            <a:pt x="32" y="36"/>
                          </a:moveTo>
                          <a:cubicBezTo>
                            <a:pt x="23" y="22"/>
                            <a:pt x="11" y="12"/>
                            <a:pt x="0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4925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07" name="Freeform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4513" y="0"/>
                      <a:ext cx="14288" cy="74613"/>
                    </a:xfrm>
                    <a:custGeom>
                      <a:avLst/>
                      <a:gdLst>
                        <a:gd name="T0" fmla="*/ 14288 w 4"/>
                        <a:gd name="T1" fmla="*/ 74613 h 20"/>
                        <a:gd name="T2" fmla="*/ 0 w 4"/>
                        <a:gd name="T3" fmla="*/ 0 h 20"/>
                        <a:gd name="T4" fmla="*/ 0 60000 65536"/>
                        <a:gd name="T5" fmla="*/ 0 60000 65536"/>
                        <a:gd name="T6" fmla="*/ 0 w 4"/>
                        <a:gd name="T7" fmla="*/ 0 h 20"/>
                        <a:gd name="T8" fmla="*/ 4 w 4"/>
                        <a:gd name="T9" fmla="*/ 20 h 2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" h="20">
                          <a:moveTo>
                            <a:pt x="4" y="20"/>
                          </a:moveTo>
                          <a:cubicBezTo>
                            <a:pt x="2" y="14"/>
                            <a:pt x="2" y="7"/>
                            <a:pt x="0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0163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08" name="Freeform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9250" y="1985963"/>
                      <a:ext cx="44450" cy="60325"/>
                    </a:xfrm>
                    <a:custGeom>
                      <a:avLst/>
                      <a:gdLst>
                        <a:gd name="T0" fmla="*/ 0 w 12"/>
                        <a:gd name="T1" fmla="*/ 60325 h 16"/>
                        <a:gd name="T2" fmla="*/ 44450 w 12"/>
                        <a:gd name="T3" fmla="*/ 0 h 16"/>
                        <a:gd name="T4" fmla="*/ 0 60000 65536"/>
                        <a:gd name="T5" fmla="*/ 0 60000 65536"/>
                        <a:gd name="T6" fmla="*/ 0 w 12"/>
                        <a:gd name="T7" fmla="*/ 0 h 16"/>
                        <a:gd name="T8" fmla="*/ 12 w 12"/>
                        <a:gd name="T9" fmla="*/ 16 h 1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2" h="16">
                          <a:moveTo>
                            <a:pt x="0" y="16"/>
                          </a:moveTo>
                          <a:cubicBezTo>
                            <a:pt x="5" y="11"/>
                            <a:pt x="8" y="5"/>
                            <a:pt x="12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0163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09" name="Freeform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5325" y="752475"/>
                      <a:ext cx="150813" cy="74613"/>
                    </a:xfrm>
                    <a:custGeom>
                      <a:avLst/>
                      <a:gdLst>
                        <a:gd name="T0" fmla="*/ 0 w 40"/>
                        <a:gd name="T1" fmla="*/ 74613 h 20"/>
                        <a:gd name="T2" fmla="*/ 150813 w 40"/>
                        <a:gd name="T3" fmla="*/ 0 h 20"/>
                        <a:gd name="T4" fmla="*/ 0 60000 65536"/>
                        <a:gd name="T5" fmla="*/ 0 60000 65536"/>
                        <a:gd name="T6" fmla="*/ 0 w 40"/>
                        <a:gd name="T7" fmla="*/ 0 h 20"/>
                        <a:gd name="T8" fmla="*/ 40 w 40"/>
                        <a:gd name="T9" fmla="*/ 20 h 2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0" h="20">
                          <a:moveTo>
                            <a:pt x="0" y="20"/>
                          </a:moveTo>
                          <a:cubicBezTo>
                            <a:pt x="12" y="12"/>
                            <a:pt x="26" y="5"/>
                            <a:pt x="40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6988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10" name="Freeform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1888" y="1989138"/>
                      <a:ext cx="104775" cy="11113"/>
                    </a:xfrm>
                    <a:custGeom>
                      <a:avLst/>
                      <a:gdLst>
                        <a:gd name="T0" fmla="*/ 0 w 28"/>
                        <a:gd name="T1" fmla="*/ 11113 h 3"/>
                        <a:gd name="T2" fmla="*/ 104775 w 28"/>
                        <a:gd name="T3" fmla="*/ 11113 h 3"/>
                        <a:gd name="T4" fmla="*/ 0 60000 65536"/>
                        <a:gd name="T5" fmla="*/ 0 60000 65536"/>
                        <a:gd name="T6" fmla="*/ 0 w 28"/>
                        <a:gd name="T7" fmla="*/ 0 h 3"/>
                        <a:gd name="T8" fmla="*/ 28 w 28"/>
                        <a:gd name="T9" fmla="*/ 3 h 3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8" h="3">
                          <a:moveTo>
                            <a:pt x="0" y="3"/>
                          </a:moveTo>
                          <a:cubicBezTo>
                            <a:pt x="9" y="0"/>
                            <a:pt x="19" y="0"/>
                            <a:pt x="28" y="3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0163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11" name="Freeform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5525" y="2587625"/>
                      <a:ext cx="150813" cy="74613"/>
                    </a:xfrm>
                    <a:custGeom>
                      <a:avLst/>
                      <a:gdLst>
                        <a:gd name="T0" fmla="*/ 0 w 40"/>
                        <a:gd name="T1" fmla="*/ 74613 h 20"/>
                        <a:gd name="T2" fmla="*/ 150813 w 40"/>
                        <a:gd name="T3" fmla="*/ 0 h 20"/>
                        <a:gd name="T4" fmla="*/ 0 60000 65536"/>
                        <a:gd name="T5" fmla="*/ 0 60000 65536"/>
                        <a:gd name="T6" fmla="*/ 0 w 40"/>
                        <a:gd name="T7" fmla="*/ 0 h 20"/>
                        <a:gd name="T8" fmla="*/ 40 w 40"/>
                        <a:gd name="T9" fmla="*/ 20 h 2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0" h="20">
                          <a:moveTo>
                            <a:pt x="0" y="20"/>
                          </a:moveTo>
                          <a:cubicBezTo>
                            <a:pt x="14" y="16"/>
                            <a:pt x="27" y="7"/>
                            <a:pt x="40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6988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12" name="Freeform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5963" y="2482850"/>
                      <a:ext cx="14288" cy="30163"/>
                    </a:xfrm>
                    <a:custGeom>
                      <a:avLst/>
                      <a:gdLst>
                        <a:gd name="T0" fmla="*/ 0 w 4"/>
                        <a:gd name="T1" fmla="*/ 30163 h 8"/>
                        <a:gd name="T2" fmla="*/ 14288 w 4"/>
                        <a:gd name="T3" fmla="*/ 0 h 8"/>
                        <a:gd name="T4" fmla="*/ 0 60000 65536"/>
                        <a:gd name="T5" fmla="*/ 0 60000 65536"/>
                        <a:gd name="T6" fmla="*/ 0 w 4"/>
                        <a:gd name="T7" fmla="*/ 0 h 8"/>
                        <a:gd name="T8" fmla="*/ 4 w 4"/>
                        <a:gd name="T9" fmla="*/ 8 h 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" h="8">
                          <a:moveTo>
                            <a:pt x="0" y="8"/>
                          </a:moveTo>
                          <a:cubicBezTo>
                            <a:pt x="1" y="5"/>
                            <a:pt x="2" y="2"/>
                            <a:pt x="4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0163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  <p:sp>
                  <p:nvSpPr>
                    <p:cNvPr id="20513" name="Freeform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800" y="3414713"/>
                      <a:ext cx="2062163" cy="304800"/>
                    </a:xfrm>
                    <a:custGeom>
                      <a:avLst/>
                      <a:gdLst>
                        <a:gd name="T0" fmla="*/ 0 w 548"/>
                        <a:gd name="T1" fmla="*/ 225778 h 81"/>
                        <a:gd name="T2" fmla="*/ 2062163 w 548"/>
                        <a:gd name="T3" fmla="*/ 0 h 81"/>
                        <a:gd name="T4" fmla="*/ 0 60000 65536"/>
                        <a:gd name="T5" fmla="*/ 0 60000 65536"/>
                        <a:gd name="T6" fmla="*/ 0 w 548"/>
                        <a:gd name="T7" fmla="*/ 0 h 81"/>
                        <a:gd name="T8" fmla="*/ 548 w 548"/>
                        <a:gd name="T9" fmla="*/ 81 h 8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48" h="81">
                          <a:moveTo>
                            <a:pt x="0" y="60"/>
                          </a:moveTo>
                          <a:cubicBezTo>
                            <a:pt x="137" y="80"/>
                            <a:pt x="456" y="81"/>
                            <a:pt x="548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46038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zh-CN">
                        <a:solidFill>
                          <a:srgbClr val="000000"/>
                        </a:solidFill>
                        <a:latin typeface="Calibri" pitchFamily="34" charset="0"/>
                        <a:sym typeface="宋体" pitchFamily="2" charset="-122"/>
                      </a:endParaRPr>
                    </a:p>
                  </p:txBody>
                </p:sp>
              </p:grpSp>
            </p:grpSp>
          </p:grpSp>
          <p:sp>
            <p:nvSpPr>
              <p:cNvPr id="20491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8971" cy="478971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20487" name="图片 44"/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96" y="128227"/>
              <a:ext cx="254947" cy="25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矩形 5">
            <a:extLst>
              <a:ext uri="{FF2B5EF4-FFF2-40B4-BE49-F238E27FC236}">
                <a16:creationId xmlns:a16="http://schemas.microsoft.com/office/drawing/2014/main" id="{F4679C60-0AAA-4A91-8487-C3012C383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4" y="0"/>
            <a:ext cx="12192000" cy="6858000"/>
          </a:xfrm>
          <a:custGeom>
            <a:avLst/>
            <a:gdLst>
              <a:gd name="T0" fmla="*/ 0 w 12192000"/>
              <a:gd name="T1" fmla="*/ 0 h 6858000"/>
              <a:gd name="T2" fmla="*/ 12192000 w 12192000"/>
              <a:gd name="T3" fmla="*/ 0 h 6858000"/>
              <a:gd name="T4" fmla="*/ 12192000 w 12192000"/>
              <a:gd name="T5" fmla="*/ 4914901 h 6858000"/>
              <a:gd name="T6" fmla="*/ 0 w 12192000"/>
              <a:gd name="T7" fmla="*/ 6858000 h 6858000"/>
              <a:gd name="T8" fmla="*/ 0 w 12192000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92000"/>
              <a:gd name="T16" fmla="*/ 0 h 6858000"/>
              <a:gd name="T17" fmla="*/ 12192000 w 12192000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9149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26698"/>
              </a:gs>
              <a:gs pos="100000">
                <a:srgbClr val="66CDC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FCC50DE-F308-4646-A462-0DA035D0E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57" l="1499" r="38865"/>
                    </a14:imgEffect>
                  </a14:imgLayer>
                </a14:imgProps>
              </a:ext>
            </a:extLst>
          </a:blip>
          <a:srcRect l="13627" t="14813" r="13546" b="18977"/>
          <a:stretch/>
        </p:blipFill>
        <p:spPr>
          <a:xfrm>
            <a:off x="2635033" y="836173"/>
            <a:ext cx="6478859" cy="33676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67CA299-DA56-421D-83D1-A7A646B82E57}"/>
              </a:ext>
            </a:extLst>
          </p:cNvPr>
          <p:cNvSpPr txBox="1"/>
          <p:nvPr/>
        </p:nvSpPr>
        <p:spPr>
          <a:xfrm>
            <a:off x="2233404" y="2478287"/>
            <a:ext cx="7725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Thank you for listening ~</a:t>
            </a:r>
            <a:endParaRPr lang="zh-TW" alt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Pages>0</Pages>
  <Words>48</Words>
  <Characters>0</Characters>
  <Application>Microsoft Office PowerPoint</Application>
  <DocSecurity>0</DocSecurity>
  <PresentationFormat>寬螢幕</PresentationFormat>
  <Lines>0</Lines>
  <Paragraphs>16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微软雅黑 Light</vt:lpstr>
      <vt:lpstr>SimSun</vt:lpstr>
      <vt:lpstr>Calibri</vt:lpstr>
      <vt:lpstr>Arial</vt:lpstr>
      <vt:lpstr>Times New Roman</vt:lpstr>
      <vt:lpstr>微软雅黑</vt:lpstr>
      <vt:lpstr>Calibri Light</vt:lpstr>
      <vt:lpstr>標楷體</vt:lpstr>
      <vt:lpstr>Office 主题</vt:lpstr>
      <vt:lpstr>PowerPoint 簡報</vt:lpstr>
      <vt:lpstr>PowerPoint 簡報</vt:lpstr>
      <vt:lpstr>PowerPoint 簡報</vt:lpstr>
      <vt:lpstr>PowerPoint 簡報</vt:lpstr>
    </vt:vector>
  </TitlesOfParts>
  <Company>Home user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Junming Zhang</dc:creator>
  <cp:lastModifiedBy>asus</cp:lastModifiedBy>
  <cp:revision>222</cp:revision>
  <cp:lastPrinted>2020-08-28T05:25:20Z</cp:lastPrinted>
  <dcterms:created xsi:type="dcterms:W3CDTF">2014-07-02T09:34:00Z</dcterms:created>
  <dcterms:modified xsi:type="dcterms:W3CDTF">2022-10-13T07:29:25Z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